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6" r:id="rId1"/>
  </p:sldMasterIdLst>
  <p:notesMasterIdLst>
    <p:notesMasterId r:id="rId2"/>
  </p:notesMaster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87"/>
    <p:restoredTop sz="96405"/>
  </p:normalViewPr>
  <p:slideViewPr>
    <p:cSldViewPr snapToGrid="0" snapToObjects="1">
      <p:cViewPr varScale="1">
        <p:scale>
          <a:sx n="163" d="100"/>
          <a:sy n="163" d="100"/>
        </p:scale>
        <p:origin x="55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2" d="100"/>
          <a:sy n="122" d="100"/>
        </p:scale>
        <p:origin x="507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D4-2B42-AF01-13B812F69FC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D4-2B42-AF01-13B812F69FC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axId val="1067833264"/>
        <c:axId val="1120030144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8D4-2B42-AF01-13B812F69F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67833264"/>
        <c:axId val="1120030144"/>
      </c:lineChart>
      <c:catAx>
        <c:axId val="1067833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20030144"/>
        <c:crosses val="autoZero"/>
        <c:auto val="1"/>
        <c:lblAlgn val="ctr"/>
        <c:lblOffset val="100"/>
        <c:noMultiLvlLbl val="0"/>
      </c:catAx>
      <c:valAx>
        <c:axId val="1120030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6783326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9B21A-053B-A443-B8DC-52B76749C64A}" type="datetimeFigureOut">
              <a:rPr kumimoji="1" lang="ko-KR" altLang="en-US" smtClean="0"/>
              <a:t>2020. 6. 25.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89CE4-1501-F94C-95D0-25DD4D39C6F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3142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014229" cy="6858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2972637" y="1964267"/>
            <a:ext cx="6190414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2972637" y="4385734"/>
            <a:ext cx="6190414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>
          <a:xfrm>
            <a:off x="7849864" y="5878392"/>
            <a:ext cx="1313187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6/25/20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436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plac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8483" cy="6858000"/>
          </a:xfrm>
          <a:prstGeom prst="rect">
            <a:avLst/>
          </a:prstGeom>
        </p:spPr>
      </p:pic>
      <p:sp>
        <p:nvSpPr>
          <p:cNvPr id="9" name="chart">
            <a:extLst>
              <a:ext uri="{FF2B5EF4-FFF2-40B4-BE49-F238E27FC236}">
                <a16:creationId xmlns:a16="http://schemas.microsoft.com/office/drawing/2014/main" id="{CF8ECCA3-5D4F-FE44-AC66-843EE816EBD7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95300" y="2199718"/>
            <a:ext cx="6508237" cy="3537010"/>
          </a:xfrm>
        </p:spPr>
        <p:txBody>
          <a:bodyPr/>
          <a:lstStyle/>
          <a:p>
            <a:endParaRPr kumimoji="1" lang="ko-KR" alt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2" name="text">
            <a:extLst>
              <a:ext uri="{FF2B5EF4-FFF2-40B4-BE49-F238E27FC236}">
                <a16:creationId xmlns:a16="http://schemas.microsoft.com/office/drawing/2014/main" id="{67DDBAC4-534E-5843-9C55-27073CE4E9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67550" y="2199778"/>
            <a:ext cx="1847850" cy="3536950"/>
          </a:xfrm>
        </p:spPr>
        <p:txBody>
          <a:bodyPr/>
          <a:lstStyle/>
          <a:p>
            <a:r>
              <a:rPr kumimoji="1" lang="ko-KR" altLang="en-US" dirty="0"/>
              <a:t>마스터 텍스트 스타일 편집
둘째 수준
셋째 수준
넷째 수준
다섯째 수준</a:t>
            </a:r>
          </a:p>
        </p:txBody>
      </p:sp>
      <p:sp>
        <p:nvSpPr>
          <p:cNvPr id="11" name="page-number">
            <a:extLst>
              <a:ext uri="{FF2B5EF4-FFF2-40B4-BE49-F238E27FC236}">
                <a16:creationId xmlns:a16="http://schemas.microsoft.com/office/drawing/2014/main" id="{3AD8E81A-AC19-CB42-8822-642A0ED9F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3092" y="5870577"/>
            <a:ext cx="452309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928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in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8483" cy="6858000"/>
          </a:xfrm>
          <a:prstGeom prst="rect">
            <a:avLst/>
          </a:prstGeom>
        </p:spPr>
      </p:pic>
      <p:sp>
        <p:nvSpPr>
          <p:cNvPr id="6" name="page-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 dirty="0"/>
              <a:t>이것이 제목이다</a:t>
            </a:r>
            <a:endParaRPr lang="en-US" dirty="0"/>
          </a:p>
        </p:txBody>
      </p:sp>
      <p:graphicFrame>
        <p:nvGraphicFramePr>
          <p:cNvPr id="3" name="chart">
            <a:extLst>
              <a:ext uri="{FF2B5EF4-FFF2-40B4-BE49-F238E27FC236}">
                <a16:creationId xmlns:a16="http://schemas.microsoft.com/office/drawing/2014/main" id="{32A7ABCF-CAA0-054E-BCED-43005E7E998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386593095"/>
              </p:ext>
            </p:extLst>
          </p:nvPr>
        </p:nvGraphicFramePr>
        <p:xfrm>
          <a:off x="495300" y="2306173"/>
          <a:ext cx="6489504" cy="3430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">
            <a:extLst>
              <a:ext uri="{FF2B5EF4-FFF2-40B4-BE49-F238E27FC236}">
                <a16:creationId xmlns:a16="http://schemas.microsoft.com/office/drawing/2014/main" id="{67DDBAC4-534E-5843-9C55-27073CE4E92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67550" y="2199778"/>
            <a:ext cx="1847850" cy="3536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kumimoji="1" lang="en-US" altLang="ko-KR" dirty="0" err="1"/>
              <a:t>Asdb</a:t>
            </a:r>
            <a:endParaRPr kumimoji="1" lang="en-US" altLang="ko-KR" dirty="0"/>
          </a:p>
          <a:p>
            <a:r>
              <a:rPr kumimoji="1" lang="en-US" altLang="ko-KR" dirty="0" err="1"/>
              <a:t>Adsf</a:t>
            </a:r>
            <a:endParaRPr kumimoji="1" lang="en-US" altLang="ko-KR" dirty="0"/>
          </a:p>
          <a:p>
            <a:r>
              <a:rPr kumimoji="1" lang="en-US" altLang="ko-KR" dirty="0" err="1"/>
              <a:t>Asdfa</a:t>
            </a:r>
            <a:endParaRPr kumimoji="1" lang="en-US" altLang="ko-KR" dirty="0"/>
          </a:p>
          <a:p>
            <a:r>
              <a:rPr kumimoji="1" lang="en-US" altLang="ko-KR" dirty="0" err="1"/>
              <a:t>Asdf</a:t>
            </a:r>
            <a:endParaRPr kumimoji="1" lang="en-US" altLang="ko-KR" dirty="0"/>
          </a:p>
          <a:p>
            <a:r>
              <a:rPr kumimoji="1" lang="en-US" altLang="ko-KR" dirty="0" err="1"/>
              <a:t>Asfdas</a:t>
            </a:r>
            <a:endParaRPr kumimoji="1" lang="en-US" altLang="ko-KR" dirty="0"/>
          </a:p>
          <a:p>
            <a:r>
              <a:rPr kumimoji="1" lang="en-US" altLang="ko-KR" dirty="0" err="1"/>
              <a:t>Dfasd</a:t>
            </a:r>
            <a:endParaRPr kumimoji="1" lang="en-US" altLang="ko-KR" dirty="0"/>
          </a:p>
          <a:p>
            <a:r>
              <a:rPr kumimoji="1" lang="en-US" altLang="ko-KR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71738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609602"/>
            <a:ext cx="84201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2142069"/>
            <a:ext cx="84201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7355" y="5870577"/>
            <a:ext cx="131318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6/25/20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5300" y="5870577"/>
            <a:ext cx="6489504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3092" y="5870577"/>
            <a:ext cx="45230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758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40" r:id="rId3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ter slide">
  <a:themeElements>
    <a:clrScheme name="천체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천체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0</Words>
  <Application>Microsoft Macintosh PowerPoint</Application>
  <PresentationFormat>A4 용지(210x297mm)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3" baseType="lpstr">
      <vt:lpstr>맑은 고딕</vt:lpstr>
      <vt:lpstr>Arial</vt:lpstr>
      <vt:lpstr>master slide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MZC01-SINSKY</dc:creator>
  <cp:lastModifiedBy>MZC01-SINSKY</cp:lastModifiedBy>
  <cp:revision>12</cp:revision>
  <dcterms:created xsi:type="dcterms:W3CDTF">2020-06-25T06:14:04Z</dcterms:created>
  <dcterms:modified xsi:type="dcterms:W3CDTF">2020-06-25T07:47:15Z</dcterms:modified>
</cp:coreProperties>
</file>