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6" r:id="rId1"/>
  </p:sldMasterIdLst>
  <p:notesMasterIdLst>
    <p:notesMasterId r:id="rId2"/>
  </p:notesMasterIdLst>
  <p:sldIdLst>
    <p:sldId id="256" r:id="rId7"/>
    <p:sldId id="257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7"/>
    <p:restoredTop sz="96405"/>
  </p:normalViewPr>
  <p:slideViewPr>
    <p:cSldViewPr snapToGrid="0" snapToObjects="1">
      <p:cViewPr varScale="1">
        <p:scale>
          <a:sx n="132" d="100"/>
          <a:sy n="132" d="100"/>
        </p:scale>
        <p:origin x="88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2" d="100"/>
          <a:sy n="122" d="100"/>
        </p:scale>
        <p:origin x="5072" y="20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D4-2B42-AF01-13B812F69F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D4-2B42-AF01-13B812F69FC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axId val="1067833264"/>
        <c:axId val="112003014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8D4-2B42-AF01-13B812F69F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7833264"/>
        <c:axId val="1120030144"/>
      </c:lineChart>
      <c:catAx>
        <c:axId val="106783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20030144"/>
        <c:crosses val="autoZero"/>
        <c:auto val="1"/>
        <c:lblAlgn val="ctr"/>
        <c:lblOffset val="100"/>
        <c:noMultiLvlLbl val="0"/>
      </c:catAx>
      <c:valAx>
        <c:axId val="112003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6783326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9B21A-053B-A443-B8DC-52B76749C64A}" type="datetimeFigureOut">
              <a:rPr kumimoji="1" lang="ko-KR" altLang="en-US" smtClean="0"/>
              <a:t>2020. 7. 3.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89CE4-1501-F94C-95D0-25DD4D39C6F9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14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14229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2972637" y="1964267"/>
            <a:ext cx="6190414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2972637" y="4385734"/>
            <a:ext cx="6190414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>
          <a:xfrm>
            <a:off x="7849864" y="5878392"/>
            <a:ext cx="1313187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7/3/20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3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71C84DE3-1A25-7342-8742-D6FFFED854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ko-KR" dirty="0"/>
              <a:t>title</a:t>
            </a:r>
            <a:endParaRPr kumimoji="1" lang="ko-KR" altLang="en-US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1F3B95DB-18BA-9E40-B7F6-8C5AD17D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</a:t>
            </a:fld>
            <a:endParaRPr lang="en-US" dirty="0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D12B0525-176C-8644-A6BF-87EA169F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page_number">
            <a:extLst>
              <a:ext uri="{FF2B5EF4-FFF2-40B4-BE49-F238E27FC236}">
                <a16:creationId xmlns:a16="http://schemas.microsoft.com/office/drawing/2014/main" id="{6061EDEE-E50F-F54A-A2B0-DB72075D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8" name="table">
            <a:extLst>
              <a:ext uri="{FF2B5EF4-FFF2-40B4-BE49-F238E27FC236}">
                <a16:creationId xmlns:a16="http://schemas.microsoft.com/office/drawing/2014/main" id="{7A08C36A-E921-7A40-A777-6AE9F7BE0A1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36279954"/>
              </p:ext>
            </p:extLst>
          </p:nvPr>
        </p:nvGraphicFramePr>
        <p:xfrm>
          <a:off x="495300" y="2299440"/>
          <a:ext cx="8420097" cy="12619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2871">
                  <a:extLst>
                    <a:ext uri="{9D8B030D-6E8A-4147-A177-3AD203B41FA5}">
                      <a16:colId xmlns:a16="http://schemas.microsoft.com/office/drawing/2014/main" val="4203326836"/>
                    </a:ext>
                  </a:extLst>
                </a:gridCol>
                <a:gridCol w="1202871">
                  <a:extLst>
                    <a:ext uri="{9D8B030D-6E8A-4147-A177-3AD203B41FA5}">
                      <a16:colId xmlns:a16="http://schemas.microsoft.com/office/drawing/2014/main" val="3381495929"/>
                    </a:ext>
                  </a:extLst>
                </a:gridCol>
                <a:gridCol w="1202871">
                  <a:extLst>
                    <a:ext uri="{9D8B030D-6E8A-4147-A177-3AD203B41FA5}">
                      <a16:colId xmlns:a16="http://schemas.microsoft.com/office/drawing/2014/main" val="925207623"/>
                    </a:ext>
                  </a:extLst>
                </a:gridCol>
                <a:gridCol w="1202871">
                  <a:extLst>
                    <a:ext uri="{9D8B030D-6E8A-4147-A177-3AD203B41FA5}">
                      <a16:colId xmlns:a16="http://schemas.microsoft.com/office/drawing/2014/main" val="2102103113"/>
                    </a:ext>
                  </a:extLst>
                </a:gridCol>
                <a:gridCol w="1202871">
                  <a:extLst>
                    <a:ext uri="{9D8B030D-6E8A-4147-A177-3AD203B41FA5}">
                      <a16:colId xmlns:a16="http://schemas.microsoft.com/office/drawing/2014/main" val="1950555633"/>
                    </a:ext>
                  </a:extLst>
                </a:gridCol>
                <a:gridCol w="1202871">
                  <a:extLst>
                    <a:ext uri="{9D8B030D-6E8A-4147-A177-3AD203B41FA5}">
                      <a16:colId xmlns:a16="http://schemas.microsoft.com/office/drawing/2014/main" val="1908453462"/>
                    </a:ext>
                  </a:extLst>
                </a:gridCol>
                <a:gridCol w="1202871">
                  <a:extLst>
                    <a:ext uri="{9D8B030D-6E8A-4147-A177-3AD203B41FA5}">
                      <a16:colId xmlns:a16="http://schemas.microsoft.com/office/drawing/2014/main" val="22150437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753134"/>
                  </a:ext>
                </a:extLst>
              </a:tr>
              <a:tr h="4641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93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180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43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8483" cy="6858000"/>
          </a:xfrm>
          <a:prstGeom prst="rect">
            <a:avLst/>
          </a:prstGeom>
        </p:spPr>
      </p:pic>
      <p:sp>
        <p:nvSpPr>
          <p:cNvPr id="6" name="page-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ko-KR" dirty="0"/>
              <a:t>Title	</a:t>
            </a:r>
            <a:endParaRPr lang="en-US" dirty="0"/>
          </a:p>
        </p:txBody>
      </p:sp>
      <p:graphicFrame>
        <p:nvGraphicFramePr>
          <p:cNvPr id="3" name="chart">
            <a:extLst>
              <a:ext uri="{FF2B5EF4-FFF2-40B4-BE49-F238E27FC236}">
                <a16:creationId xmlns:a16="http://schemas.microsoft.com/office/drawing/2014/main" id="{32A7ABCF-CAA0-054E-BCED-43005E7E998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386593095"/>
              </p:ext>
            </p:extLst>
          </p:nvPr>
        </p:nvGraphicFramePr>
        <p:xfrm>
          <a:off x="495300" y="2306173"/>
          <a:ext cx="6489504" cy="3430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">
            <a:extLst>
              <a:ext uri="{FF2B5EF4-FFF2-40B4-BE49-F238E27FC236}">
                <a16:creationId xmlns:a16="http://schemas.microsoft.com/office/drawing/2014/main" id="{67DDBAC4-534E-5843-9C55-27073CE4E92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67550" y="2199778"/>
            <a:ext cx="1847850" cy="3536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kumimoji="1" lang="en-US" altLang="ko-KR" dirty="0"/>
              <a:t>Description text</a:t>
            </a:r>
          </a:p>
        </p:txBody>
      </p:sp>
    </p:spTree>
    <p:extLst>
      <p:ext uri="{BB962C8B-B14F-4D97-AF65-F5344CB8AC3E}">
        <p14:creationId xmlns:p14="http://schemas.microsoft.com/office/powerpoint/2010/main" val="7173875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609602"/>
            <a:ext cx="84201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2142069"/>
            <a:ext cx="84201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7355" y="5870577"/>
            <a:ext cx="131318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5300" y="5870577"/>
            <a:ext cx="6489504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3092" y="5870577"/>
            <a:ext cx="45230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58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42" r:id="rId2"/>
    <p:sldLayoutId id="2147483740" r:id="rId3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first slide using stub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this is</a:t>
            </a:r>
          </a:p>
          <a:p>
            <a:r>
              <a:t> make by</a:t>
            </a:r>
          </a:p>
          <a:p>
            <a:r>
              <a:t>stub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ter slide">
  <a:themeElements>
    <a:clrScheme name="천체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0</Words>
  <Application>Microsoft Macintosh PowerPoint</Application>
  <PresentationFormat>A4 용지(210x297mm)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master slide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MZC01-SINSKY</dc:creator>
  <cp:lastModifiedBy>MZC01-SINSKY</cp:lastModifiedBy>
  <cp:revision>15</cp:revision>
  <dcterms:created xsi:type="dcterms:W3CDTF">2020-06-25T06:14:04Z</dcterms:created>
  <dcterms:modified xsi:type="dcterms:W3CDTF">2020-07-03T08:56:05Z</dcterms:modified>
</cp:coreProperties>
</file>