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"/>
  </p:notesMaster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6405"/>
  </p:normalViewPr>
  <p:slideViewPr>
    <p:cSldViewPr snapToGrid="0" snapToObjects="1">
      <p:cViewPr varScale="1">
        <p:scale>
          <a:sx n="132" d="100"/>
          <a:sy n="132" d="100"/>
        </p:scale>
        <p:origin x="8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4-2B42-AF01-13B812F69F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D4-2B42-AF01-13B812F69F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axId val="1067833264"/>
        <c:axId val="11200301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D4-2B42-AF01-13B812F69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833264"/>
        <c:axId val="1120030144"/>
      </c:lineChart>
      <c:catAx>
        <c:axId val="106783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20030144"/>
        <c:crosses val="autoZero"/>
        <c:auto val="1"/>
        <c:lblAlgn val="ctr"/>
        <c:lblOffset val="100"/>
        <c:noMultiLvlLbl val="0"/>
      </c:catAx>
      <c:valAx>
        <c:axId val="11200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7833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B21A-053B-A443-B8DC-52B76749C64A}" type="datetimeFigureOut">
              <a:rPr kumimoji="1" lang="ko-KR" altLang="en-US" smtClean="0"/>
              <a:t>2020. 7. 3.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89CE4-1501-F94C-95D0-25DD4D39C6F9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4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7849864" y="5878392"/>
            <a:ext cx="1313187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1C84DE3-1A25-7342-8742-D6FFFED85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ko-KR" dirty="0"/>
              <a:t>title</a:t>
            </a:r>
            <a:endParaRPr kumimoji="1" lang="ko-KR" altLang="en-US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F3B95DB-18BA-9E40-B7F6-8C5AD17D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D12B0525-176C-8644-A6BF-87EA169F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page_number">
            <a:extLst>
              <a:ext uri="{FF2B5EF4-FFF2-40B4-BE49-F238E27FC236}">
                <a16:creationId xmlns:a16="http://schemas.microsoft.com/office/drawing/2014/main" id="{6061EDEE-E50F-F54A-A2B0-DB72075D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8" name="table">
            <a:extLst>
              <a:ext uri="{FF2B5EF4-FFF2-40B4-BE49-F238E27FC236}">
                <a16:creationId xmlns:a16="http://schemas.microsoft.com/office/drawing/2014/main" id="{7A08C36A-E921-7A40-A777-6AE9F7BE0A1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6279954"/>
              </p:ext>
            </p:extLst>
          </p:nvPr>
        </p:nvGraphicFramePr>
        <p:xfrm>
          <a:off x="495300" y="2299440"/>
          <a:ext cx="8420097" cy="12619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2871">
                  <a:extLst>
                    <a:ext uri="{9D8B030D-6E8A-4147-A177-3AD203B41FA5}">
                      <a16:colId xmlns:a16="http://schemas.microsoft.com/office/drawing/2014/main" val="4203326836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3381495929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92520762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10210311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1950555633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1908453462"/>
                    </a:ext>
                  </a:extLst>
                </a:gridCol>
                <a:gridCol w="1202871">
                  <a:extLst>
                    <a:ext uri="{9D8B030D-6E8A-4147-A177-3AD203B41FA5}">
                      <a16:colId xmlns:a16="http://schemas.microsoft.com/office/drawing/2014/main" val="22150437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53134"/>
                  </a:ext>
                </a:extLst>
              </a:tr>
              <a:tr h="4641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3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8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3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78483" cy="6858000"/>
          </a:xfrm>
          <a:prstGeom prst="rect">
            <a:avLst/>
          </a:prstGeom>
        </p:spPr>
      </p:pic>
      <p:sp>
        <p:nvSpPr>
          <p:cNvPr id="6" name="page-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dirty="0"/>
              <a:t>Title	</a:t>
            </a:r>
            <a:endParaRPr lang="en-US" dirty="0"/>
          </a:p>
        </p:txBody>
      </p:sp>
      <p:graphicFrame>
        <p:nvGraphicFramePr>
          <p:cNvPr id="3" name="chart">
            <a:extLst>
              <a:ext uri="{FF2B5EF4-FFF2-40B4-BE49-F238E27FC236}">
                <a16:creationId xmlns:a16="http://schemas.microsoft.com/office/drawing/2014/main" id="{32A7ABCF-CAA0-054E-BCED-43005E7E99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86593095"/>
              </p:ext>
            </p:extLst>
          </p:nvPr>
        </p:nvGraphicFramePr>
        <p:xfrm>
          <a:off x="495300" y="2306173"/>
          <a:ext cx="6489504" cy="3430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">
            <a:extLst>
              <a:ext uri="{FF2B5EF4-FFF2-40B4-BE49-F238E27FC236}">
                <a16:creationId xmlns:a16="http://schemas.microsoft.com/office/drawing/2014/main" id="{67DDBAC4-534E-5843-9C55-27073CE4E9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7550" y="2199778"/>
            <a:ext cx="1847850" cy="3536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kumimoji="1" lang="en-US" altLang="ko-KR" dirty="0"/>
              <a:t>Description text</a:t>
            </a:r>
          </a:p>
        </p:txBody>
      </p:sp>
    </p:spTree>
    <p:extLst>
      <p:ext uri="{BB962C8B-B14F-4D97-AF65-F5344CB8AC3E}">
        <p14:creationId xmlns:p14="http://schemas.microsoft.com/office/powerpoint/2010/main" val="7173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42" r:id="rId2"/>
    <p:sldLayoutId id="2147483740" r:id="rId3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slide">
  <a:themeElements>
    <a:clrScheme name="천체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0</Words>
  <Application>Microsoft Macintosh PowerPoint</Application>
  <PresentationFormat>A4 용지(210x297mm)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master slide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MZC01-SINSKY</dc:creator>
  <cp:lastModifiedBy>MZC01-SINSKY</cp:lastModifiedBy>
  <cp:revision>15</cp:revision>
  <dcterms:created xsi:type="dcterms:W3CDTF">2020-06-25T06:14:04Z</dcterms:created>
  <dcterms:modified xsi:type="dcterms:W3CDTF">2020-07-03T08:56:05Z</dcterms:modified>
</cp:coreProperties>
</file>