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/>
              </a:defRPr>
            </a:pPr>
            <a:r>
              <a:rPr>
                <a:solidFill/>
              </a:rPr>
              <a:t>this is new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7-B449-B7D6-2870DF16AC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7-B449-B7D6-2870DF16AC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57-B449-B7D6-2870DF16AC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57-B449-B7D6-2870DF16AC5B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AWS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AWS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pPr>
              <a:defRPr>
                <a:solidFill/>
              </a:defRPr>
            </a:pPr>
            <a:r>
              <a:rPr kumimoji="1" lang="en-US" altLang="ko-KR" sz="5400" dirty="0">
                <a:solidFill>
                  <a:srgbClr val="7030A0"/>
                </a:solidFill>
              </a:rPr>
              <a:t>PPTT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>
                  <a:srgbClr val="9437FF"/>
                </a:solidFill>
              </a:rPr>
              <a:t>you don't need to config design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/>
              </a:rPr>
              <a:t>Replace Table Data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Hobby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 i="1" u="sng">
                          <a:solidFill>
                            <a:srgbClr val="00F900"/>
                          </a:solidFill>
                        </a:defRPr>
                      </a:pPr>
                      <a:r>
                        <a:rPr lang="en-US" altLang="ko-KR" dirty="0" b="1" i="1" u="sng">
                          <a:solidFill>
                            <a:srgbClr val="00F900"/>
                          </a:solidFill>
                        </a:rPr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sinsky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28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programming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summer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4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reading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emmit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30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lego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agent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20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hiding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python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38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making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>
                          <a:solidFill>
                            <a:srgbClr val="FFC107"/>
                          </a:solidFill>
                        </a:defRPr>
                      </a:pPr>
                      <a:r>
                        <a:rPr lang="en-US" altLang="ko-KR" sz="1200" dirty="0" b="1">
                          <a:solidFill>
                            <a:srgbClr val="FFC107"/>
                          </a:solidFill>
                        </a:rPr>
                        <a:t>python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u="sng" dirty="0">
                <a:solidFill/>
              </a:rPr>
              <a:t>Replace Chart Data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641331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>
                          <a:solidFill/>
                        </a:rPr>
                        <a:t/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>
                          <a:solidFill/>
                        </a:defRPr>
                      </a:pPr>
                      <a:r>
                        <a:rPr lang="en-US" altLang="ko-KR" dirty="0" b="1">
                          <a:solidFill/>
                        </a:rPr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Apple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i="1">
                          <a:solidFill/>
                        </a:defRPr>
                      </a:pPr>
                      <a:r>
                        <a:rPr lang="en-US" altLang="ko-KR" sz="1600" dirty="0" i="1">
                          <a:solidFill/>
                        </a:rPr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Google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u="sng">
                          <a:solidFill/>
                        </a:defRPr>
                      </a:pPr>
                      <a:r>
                        <a:rPr lang="en-US" altLang="ko-KR" sz="1600" dirty="0" u="sng">
                          <a:solidFill/>
                        </a:rPr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AWS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>
                            <a:srgbClr val="0F9000"/>
                          </a:solidFill>
                        </a:defRPr>
                      </a:pPr>
                      <a:r>
                        <a:rPr lang="en-US" altLang="ko-KR" sz="1600" dirty="0">
                          <a:solidFill>
                            <a:srgbClr val="0F9000"/>
                          </a:solidFill>
                        </a:rPr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body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/>
              </a:rPr>
              <a:t>support multi-line</a:t>
            </a:r>
            <a:endParaRPr kumimoji="1" lang="ko-KR" altLang="en-US" dirty="0"/>
          </a:p>
          <a:p>
            <a:pPr>
              <a:defRPr/>
            </a:pPr>
            <a:r>
              <a:rPr lang="en-US"/>
              <a:t>text</a:t>
            </a:r>
          </a:p>
          <a:p>
            <a:pPr>
              <a:defRPr/>
            </a:pPr>
            <a:r>
              <a:rPr lang="en-US"/>
              <a:t>like this</a:t>
            </a:r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53</Words>
  <Application>Microsoft Macintosh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21</cp:revision>
  <dcterms:created xsi:type="dcterms:W3CDTF">2020-06-25T06:14:04Z</dcterms:created>
  <dcterms:modified xsi:type="dcterms:W3CDTF">2020-07-09T09:37:09Z</dcterms:modified>
</cp:coreProperties>
</file>