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4"/>
    <p:restoredTop sz="96405"/>
  </p:normalViewPr>
  <p:slideViewPr>
    <p:cSldViewPr snapToGrid="0" snapToObjects="1">
      <p:cViewPr varScale="1">
        <p:scale>
          <a:sx n="156" d="100"/>
          <a:sy n="156" d="100"/>
        </p:scale>
        <p:origin x="8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t>this is new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3316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PPTT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6D683C6-3AE0-C347-B2B1-ED8847C9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304583"/>
            <a:ext cx="7429500" cy="1655762"/>
          </a:xfrm>
        </p:spPr>
        <p:txBody>
          <a:bodyPr/>
          <a:lstStyle/>
          <a:p>
            <a:r>
              <a:rPr kumimoji="1" lang="en-US" altLang="ko-KR" dirty="0">
                <a:solidFill>
                  <a:srgbClr val="9437FF"/>
                </a:solidFill>
              </a:rPr>
              <a:t>you don't need to config design</a:t>
            </a:r>
            <a:endParaRPr kumimoji="1" lang="ko-KR" altLang="en-US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Replace Table Data</a:t>
            </a:r>
            <a:endParaRPr kumimoji="1" lang="ko-KR" altLang="en-US" dirty="0"/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4171357-7255-0946-A8F4-F62FECF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1723"/>
              </p:ext>
            </p:extLst>
          </p:nvPr>
        </p:nvGraphicFramePr>
        <p:xfrm>
          <a:off x="681037" y="1888678"/>
          <a:ext cx="8543928" cy="381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35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013552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397659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  <a:gridCol w="2097544">
                  <a:extLst>
                    <a:ext uri="{9D8B030D-6E8A-4147-A177-3AD203B41FA5}">
                      <a16:colId xmlns:a16="http://schemas.microsoft.com/office/drawing/2014/main" val="1963548629"/>
                    </a:ext>
                  </a:extLst>
                </a:gridCol>
              </a:tblGrid>
              <a:tr h="6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Hobby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sinsky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28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programming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korean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summer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4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reading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korean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30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lego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english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72411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agent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20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hiding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english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1878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python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38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making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u="sng" dirty="0"/>
              <a:t>Replace Chart Data</a:t>
            </a:r>
            <a:endParaRPr kumimoji="1" lang="ko-KR" altLang="en-US" u="sng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13531"/>
              </p:ext>
            </p:extLst>
          </p:nvPr>
        </p:nvGraphicFramePr>
        <p:xfrm>
          <a:off x="681037" y="1937959"/>
          <a:ext cx="8543925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1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_bg">
            <a:extLst>
              <a:ext uri="{FF2B5EF4-FFF2-40B4-BE49-F238E27FC236}">
                <a16:creationId xmlns:a16="http://schemas.microsoft.com/office/drawing/2014/main" id="{0F64F710-C798-B143-A026-7CE6625DDC3C}"/>
              </a:ext>
            </a:extLst>
          </p:cNvPr>
          <p:cNvSpPr/>
          <p:nvPr/>
        </p:nvSpPr>
        <p:spPr>
          <a:xfrm>
            <a:off x="664708" y="4947557"/>
            <a:ext cx="8609241" cy="166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523283"/>
              </p:ext>
            </p:extLst>
          </p:nvPr>
        </p:nvGraphicFramePr>
        <p:xfrm>
          <a:off x="664708" y="419401"/>
          <a:ext cx="4413477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51AC24E-89DA-0141-BA1F-E66B92FC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839"/>
              </p:ext>
            </p:extLst>
          </p:nvPr>
        </p:nvGraphicFramePr>
        <p:xfrm>
          <a:off x="5298621" y="419400"/>
          <a:ext cx="3975328" cy="4402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1794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</a:tblGrid>
              <a:tr h="11006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1756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C368CD-5B01-4243-92A7-10A1935FD27E}"/>
              </a:ext>
            </a:extLst>
          </p:cNvPr>
          <p:cNvSpPr txBox="1"/>
          <p:nvPr/>
        </p:nvSpPr>
        <p:spPr>
          <a:xfrm>
            <a:off x="759279" y="5021036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Body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One More Thing!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2456546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Noting!</a:t>
            </a:r>
            <a:br>
              <a:rPr kumimoji="1" lang="en-US" altLang="ko-KR" sz="5400" dirty="0">
                <a:solidFill>
                  <a:srgbClr val="7030A0"/>
                </a:solidFill>
              </a:rPr>
            </a:br>
            <a:r>
              <a:rPr kumimoji="1" lang="en-US" altLang="ko-KR" sz="5400" dirty="0">
                <a:solidFill>
                  <a:srgbClr val="7030A0"/>
                </a:solidFill>
              </a:rPr>
              <a:t> :P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53</Words>
  <Application>Microsoft Macintosh PowerPoint</Application>
  <PresentationFormat>A4 용지(210x297mm)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디자인 사용자 지정</vt:lpstr>
      <vt:lpstr>Title</vt:lpstr>
      <vt:lpstr>Title</vt:lpstr>
      <vt:lpstr>Title</vt:lpstr>
      <vt:lpstr>PowerPoint 프레젠테이션</vt:lpstr>
      <vt:lpstr>One More Thing!</vt:lpstr>
      <vt:lpstr>Noting!  :P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19</cp:revision>
  <dcterms:created xsi:type="dcterms:W3CDTF">2020-06-25T06:14:04Z</dcterms:created>
  <dcterms:modified xsi:type="dcterms:W3CDTF">2020-07-09T09:09:18Z</dcterms:modified>
</cp:coreProperties>
</file>