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10" name="표 개체 틀 9">
            <a:extLst>
              <a:ext uri="{FF2B5EF4-FFF2-40B4-BE49-F238E27FC236}">
                <a16:creationId xmlns:a16="http://schemas.microsoft.com/office/drawing/2014/main" id="{BC92B3EA-8E48-AF4A-8F56-E2E09F03719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5675" y="1690688"/>
            <a:ext cx="6107277" cy="4710112"/>
          </a:xfrm>
        </p:spPr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6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59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5329F0-A4BF-1148-B2A0-0FC5D4D661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6545764"/>
              </p:ext>
            </p:extLst>
          </p:nvPr>
        </p:nvGraphicFramePr>
        <p:xfrm>
          <a:off x="840062" y="2687694"/>
          <a:ext cx="6107275" cy="110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455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054477876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41027-2425-7E47-A4A1-8D6F1C5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86C8-44EB-1245-8527-2C91A5EB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921E-8627-EF40-AD3D-BC2EF2A8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286-A9FB-ED43-A3D2-0EC1A1169186}" type="datetimeFigureOut">
              <a:rPr kumimoji="1" lang="ko-KR" altLang="en-US" smtClean="0"/>
              <a:t>2020. 7. 8.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9089-2A5D-EB4B-8C4F-A1837DBB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FA89E-8A21-8148-91AC-90743FCB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86A-F0D1-1748-AFB8-B530F73FA3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9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EBB6C7-79B7-6D4F-ABD2-839B33AA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B5008-E7DB-814A-94AF-106C1C92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9092-1D96-9448-9ECE-74E162997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4D8A-CDA3-194E-8230-99485C0F7CB6}" type="datetimeFigureOut">
              <a:rPr kumimoji="1" lang="ko-KR" altLang="en-US" smtClean="0"/>
              <a:t>2020. 7. 8.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26A8A-C5A9-AD42-BAAE-EAC3A3200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BB17-7AFD-E140-B0A8-3B3321EC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568-B27C-6A4F-825F-5D1218CC87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88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7623-65DC-3641-A5B2-3E293B69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9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365FC-5EB1-3643-A729-9B46337C8A1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9775" y="4141788"/>
            <a:ext cx="3457575" cy="21748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tables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11</cp:revision>
  <dcterms:created xsi:type="dcterms:W3CDTF">2020-07-07T09:19:21Z</dcterms:created>
  <dcterms:modified xsi:type="dcterms:W3CDTF">2020-07-08T02:44:45Z</dcterms:modified>
</cp:coreProperties>
</file>