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5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20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275D4F9-042C-EE49-BA34-DED696E1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9" name="body">
            <a:extLst>
              <a:ext uri="{FF2B5EF4-FFF2-40B4-BE49-F238E27FC236}">
                <a16:creationId xmlns:a16="http://schemas.microsoft.com/office/drawing/2014/main" id="{C774FDA1-A21A-0A47-B8AD-486B33988D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57374"/>
            <a:ext cx="10515600" cy="4486275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854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rty_shape_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@@ AB">
            <a:extLst>
              <a:ext uri="{FF2B5EF4-FFF2-40B4-BE49-F238E27FC236}">
                <a16:creationId xmlns:a16="http://schemas.microsoft.com/office/drawing/2014/main" id="{3275D4F9-042C-EE49-BA34-DED696E1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9" name="This is Body">
            <a:extLst>
              <a:ext uri="{FF2B5EF4-FFF2-40B4-BE49-F238E27FC236}">
                <a16:creationId xmlns:a16="http://schemas.microsoft.com/office/drawing/2014/main" id="{C774FDA1-A21A-0A47-B8AD-486B33988D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57374"/>
            <a:ext cx="10515600" cy="4486275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7538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275D4F9-042C-EE49-BA34-DED696E1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8" name="text1">
            <a:extLst>
              <a:ext uri="{FF2B5EF4-FFF2-40B4-BE49-F238E27FC236}">
                <a16:creationId xmlns:a16="http://schemas.microsoft.com/office/drawing/2014/main" id="{FDD2FEC3-8FA5-FB4D-8DA7-6A11749DBE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92300"/>
            <a:ext cx="5058103" cy="4329113"/>
          </a:xfrm>
        </p:spPr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dont_touch">
            <a:extLst>
              <a:ext uri="{FF2B5EF4-FFF2-40B4-BE49-F238E27FC236}">
                <a16:creationId xmlns:a16="http://schemas.microsoft.com/office/drawing/2014/main" id="{78642056-EF6C-8C42-9EA5-3262243089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17021" y="1892300"/>
            <a:ext cx="5236779" cy="23328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en-US" altLang="ko-KR" dirty="0"/>
              <a:t>Don’t replace</a:t>
            </a:r>
            <a:endParaRPr kumimoji="1" lang="ko-KR" altLang="en-US" dirty="0"/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D704064B-E1FF-CB4A-80AB-3EF49FEE7D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7021" y="4426772"/>
            <a:ext cx="5236779" cy="1794642"/>
          </a:xfrm>
        </p:spPr>
        <p:txBody>
          <a:bodyPr/>
          <a:lstStyle/>
          <a:p>
            <a:r>
              <a:rPr kumimoji="1" lang="en-US" altLang="ko-KR" dirty="0"/>
              <a:t>edit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6DAC4-C784-4344-9409-31583D32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B60D-76CD-E14E-97E6-5C2046061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83559-FED6-8D4C-9118-7F6205474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2CD5-217C-714B-8600-5452942EA0E3}" type="datetimeFigureOut">
              <a:rPr kumimoji="1" lang="ko-KR" altLang="en-US" smtClean="0"/>
              <a:t>2020. 7. 6.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9C48-C1DB-9E45-9530-499E2D15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F81F4-AC5E-3448-8058-C6726A87E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E2B5C-6171-1E48-AA63-2A263AB092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569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Macintosh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MZC01-SINSKY</dc:creator>
  <cp:lastModifiedBy>MZC01-SINSKY</cp:lastModifiedBy>
  <cp:revision>9</cp:revision>
  <dcterms:created xsi:type="dcterms:W3CDTF">2020-07-06T05:34:18Z</dcterms:created>
  <dcterms:modified xsi:type="dcterms:W3CDTF">2020-07-06T08:49:08Z</dcterms:modified>
</cp:coreProperties>
</file>