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5"/>
    <p:restoredTop sz="89947"/>
  </p:normalViewPr>
  <p:slideViewPr>
    <p:cSldViewPr snapToGrid="0" snapToObjects="1">
      <p:cViewPr varScale="1">
        <p:scale>
          <a:sx n="113" d="100"/>
          <a:sy n="113" d="100"/>
        </p:scale>
        <p:origin x="203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50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57-B449-B7D6-2870DF16AC5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B57-B449-B7D6-2870DF16AC5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B57-B449-B7D6-2870DF16AC5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B57-B449-B7D6-2870DF16AC5B}"/>
              </c:ext>
            </c:extLst>
          </c:dPt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80-2A47-B72A-0A00D7FED8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502659680"/>
        <c:axId val="1502661360"/>
      </c:barChart>
      <c:catAx>
        <c:axId val="1502659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2661360"/>
        <c:crosses val="autoZero"/>
        <c:auto val="1"/>
        <c:lblAlgn val="ctr"/>
        <c:lblOffset val="100"/>
        <c:noMultiLvlLbl val="0"/>
      </c:catAx>
      <c:valAx>
        <c:axId val="150266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26596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296-5C47-B212-D410CC422B4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296-5C47-B212-D410CC422B4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296-5C47-B212-D410CC422B4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296-5C47-B212-D410CC422B46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80-2A47-B72A-0A00D7FED8F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502659680"/>
        <c:axId val="1502661360"/>
      </c:barChart>
      <c:catAx>
        <c:axId val="1502659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2661360"/>
        <c:crosses val="autoZero"/>
        <c:auto val="1"/>
        <c:lblAlgn val="ctr"/>
        <c:lblOffset val="100"/>
        <c:noMultiLvlLbl val="0"/>
      </c:catAx>
      <c:valAx>
        <c:axId val="150266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26596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9B21A-053B-A443-B8DC-52B76749C64A}" type="datetimeFigureOut">
              <a:rPr kumimoji="1" lang="ko-KR" altLang="en-US" smtClean="0"/>
              <a:t>2020. 9. 8.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89CE4-1501-F94C-95D0-25DD4D39C6F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14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name: Cover</a:t>
            </a:r>
          </a:p>
          <a:p>
            <a:endParaRPr kumimoji="1" lang="en-US" altLang="ko-KR" dirty="0"/>
          </a:p>
          <a:p>
            <a:r>
              <a:rPr kumimoji="1" lang="en-US" altLang="ko-KR"/>
              <a:t>testafd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89CE4-1501-F94C-95D0-25DD4D39C6F9}" type="slidenum">
              <a:rPr kumimoji="1" lang="ko-KR" altLang="en-US" smtClean="0"/>
              <a:t>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865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name</a:t>
            </a:r>
            <a:r>
              <a:rPr kumimoji="1" lang="en-US" altLang="ko-KR"/>
              <a:t>: Table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89CE4-1501-F94C-95D0-25DD4D39C6F9}" type="slidenum">
              <a:rPr kumimoji="1" lang="ko-KR" altLang="en-US" smtClean="0"/>
              <a:t>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189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name: </a:t>
            </a:r>
            <a:r>
              <a:rPr kumimoji="1" lang="en-US" altLang="ko-KR"/>
              <a:t>ResourceChart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89CE4-1501-F94C-95D0-25DD4D39C6F9}" type="slidenum">
              <a:rPr kumimoji="1" lang="ko-KR" altLang="en-US" smtClean="0"/>
              <a:t>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22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44450-E478-5B45-B210-48468CF87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E11C23-E382-564D-BD80-A86F6D48B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C810F-D588-6943-9513-008FDACA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2020. 9. 8.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5BD60-EA48-854A-BD6A-441B66C7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0F841-964F-A841-9A39-CE5D33DE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485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4ACA2-40F3-054A-9DF4-5B7194CE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C1BD1F-CEDB-764B-8927-5B1CCC6DC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37A0F-97A0-2C49-837D-D25CD0EF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2020. 9. 8.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7E338-B15D-5E48-88FF-20534C03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E2F2B-DCD0-624C-839C-5B49F2FA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836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9EBB50-C451-C745-B9A5-073BFBC39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9C497-8313-FC4E-BB71-27866D7A4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136C8-8338-CA48-95C0-07AF7EFC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2020. 9. 8.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9BC15-1E54-F14C-96E5-1A3B7DBE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8624A-6C6F-364B-B736-5A75EF88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47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01F16-66FB-2943-82ED-184A9B2A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A3447-C9BB-BA4F-8645-44721233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EA871-CDDA-E14C-8A79-A4D404E1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2020. 9. 8.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F4B0D-F22F-E843-AD6D-73780D28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D27D1-6CAF-F548-99FE-A8654AE0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332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59FB3-EE75-BA41-87FE-BF9810C5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B71FC9-4A81-E643-A020-0190C6B23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6E86C-BD22-5948-BEC4-6CC6BBBF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2020. 9. 8.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F5A5A-E6BD-7546-BAA3-0A41BCB0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BC1FE-E077-E643-ADBB-8147773B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1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79727-74BC-494B-918F-7308FADC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5E443-1C8A-694F-A06D-A2722A872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0C0769-9CDF-9945-B077-A87D0C145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D9178E-C271-9041-8384-154F764E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2020. 9. 8.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F2E6E8-5F17-A745-A8DE-F9B93A8A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DD44B-91F9-744A-A14F-64519651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120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0CBDA-73C1-414B-8227-A863C15E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43F7DD-6407-9547-855F-B50448BFD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195DB3-F2B3-4142-883D-80F64C2DA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0CCC0B-918D-CB45-B772-E18F14D9E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957EB5-1A9C-404E-8FB4-25F383850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972F74-4970-9D46-95F4-0FAF58AD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2020. 9. 8.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0FE81B-18E3-324E-9EA0-BF607096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3BC8FD-99BD-DE49-B417-ACF0561F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96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59EE4-0219-B54F-B677-6B7EECE4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2A929D-F718-8745-9CFE-7E04735B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2020. 9. 8.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962706-50A4-BE48-909C-99A0B2F4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3E4B64-F5DA-EA4C-9AC7-169BBD43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296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8E48BF-4ACA-DA43-AAFF-D2730767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2020. 9. 8.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6BB339-76E7-2F41-BD8C-D8CE0096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11DFB-6879-6D46-88D1-905A6777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546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7A2D4-B322-8747-B836-551AE73E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B3852-A9E0-584A-A4B0-4AD10D241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FC1C65-9CC2-3D4C-85CE-372D26657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B25471-AAFB-304D-ABED-55F1876F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2020. 9. 8.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2B9049-0F7C-EB40-B497-FCA4DCB8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F71639-39B6-3F4C-99E8-6A8531B4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367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1E822-F6D6-7543-A9A5-E8B0C901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A72E9D-37DC-1748-87BD-647ADCBE9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909B32-95AE-E440-91CA-E9D33F82D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0B63E2-663F-1547-AEEA-7262E9CC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2020. 9. 8.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0FE024-469B-7F43-B2C4-8B77E2BB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8130D-9FB1-5D4B-AA02-B30BAC94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56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938164-B754-4E4C-BFCF-85AE25B5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466FE7-2123-0341-8EE0-AFB708A8A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CEC51-5382-2349-BB79-32625DFC0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36190-AAB0-734A-9385-5A64374CB79C}" type="datetimeFigureOut">
              <a:rPr kumimoji="1" lang="ko-KR" altLang="en-US" smtClean="0"/>
              <a:t>2020. 9. 8.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ADB37-CA28-A249-B79E-7CFB2F446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26DE8-48BF-8543-9B8F-F9F77F0FA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5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C293CF6-1B32-AD4E-AAB0-94AE39EB1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331683"/>
            <a:ext cx="7429500" cy="1719989"/>
          </a:xfrm>
        </p:spPr>
        <p:txBody>
          <a:bodyPr>
            <a:normAutofit/>
          </a:bodyPr>
          <a:lstStyle/>
          <a:p>
            <a:r>
              <a:rPr kumimoji="1" lang="en-US" altLang="ko-KR" sz="5400" dirty="0">
                <a:solidFill>
                  <a:srgbClr val="7030A0"/>
                </a:solidFill>
              </a:rPr>
              <a:t>Title</a:t>
            </a:r>
            <a:endParaRPr kumimoji="1" lang="ko-KR" altLang="en-US" sz="5400" dirty="0">
              <a:solidFill>
                <a:srgbClr val="7030A0"/>
              </a:solidFill>
            </a:endParaRP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26D683C6-3AE0-C347-B2B1-ED8847C9C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304583"/>
            <a:ext cx="7429500" cy="1655762"/>
          </a:xfrm>
        </p:spPr>
        <p:txBody>
          <a:bodyPr/>
          <a:lstStyle/>
          <a:p>
            <a:r>
              <a:rPr kumimoji="1" lang="en-US" altLang="ko-KR" dirty="0">
                <a:solidFill>
                  <a:srgbClr val="9437FF"/>
                </a:solidFill>
              </a:rPr>
              <a:t>subtitle</a:t>
            </a:r>
            <a:endParaRPr kumimoji="1" lang="ko-KR" altLang="en-US" dirty="0">
              <a:solidFill>
                <a:srgbClr val="9437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4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732E4B3-53B6-D445-BE5C-3131A0D2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Title</a:t>
            </a:r>
            <a:endParaRPr kumimoji="1" lang="ko-KR" altLang="en-US" dirty="0"/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94171357-7255-0946-A8F4-F62FECF7F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01723"/>
              </p:ext>
            </p:extLst>
          </p:nvPr>
        </p:nvGraphicFramePr>
        <p:xfrm>
          <a:off x="681037" y="1888678"/>
          <a:ext cx="8543928" cy="3818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235">
                  <a:extLst>
                    <a:ext uri="{9D8B030D-6E8A-4147-A177-3AD203B41FA5}">
                      <a16:colId xmlns:a16="http://schemas.microsoft.com/office/drawing/2014/main" val="19942201"/>
                    </a:ext>
                  </a:extLst>
                </a:gridCol>
                <a:gridCol w="1013552">
                  <a:extLst>
                    <a:ext uri="{9D8B030D-6E8A-4147-A177-3AD203B41FA5}">
                      <a16:colId xmlns:a16="http://schemas.microsoft.com/office/drawing/2014/main" val="347194206"/>
                    </a:ext>
                  </a:extLst>
                </a:gridCol>
                <a:gridCol w="3976597">
                  <a:extLst>
                    <a:ext uri="{9D8B030D-6E8A-4147-A177-3AD203B41FA5}">
                      <a16:colId xmlns:a16="http://schemas.microsoft.com/office/drawing/2014/main" val="3211218339"/>
                    </a:ext>
                  </a:extLst>
                </a:gridCol>
                <a:gridCol w="2097544">
                  <a:extLst>
                    <a:ext uri="{9D8B030D-6E8A-4147-A177-3AD203B41FA5}">
                      <a16:colId xmlns:a16="http://schemas.microsoft.com/office/drawing/2014/main" val="1963548629"/>
                    </a:ext>
                  </a:extLst>
                </a:gridCol>
              </a:tblGrid>
              <a:tr h="678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header1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:P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header3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:}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286879"/>
                  </a:ext>
                </a:extLst>
              </a:tr>
              <a:tr h="6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u="sng" dirty="0"/>
                        <a:t>Mock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rgbClr val="0070C0"/>
                          </a:solidFill>
                        </a:rPr>
                        <a:t>Mock</a:t>
                      </a:r>
                      <a:endParaRPr lang="ko-KR" altLang="en-US" sz="1600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Mock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781390"/>
                  </a:ext>
                </a:extLst>
              </a:tr>
              <a:tr h="6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u="sng" dirty="0"/>
                        <a:t>Mock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rgbClr val="0070C0"/>
                          </a:solidFill>
                        </a:rPr>
                        <a:t>Mock</a:t>
                      </a:r>
                      <a:endParaRPr lang="ko-KR" altLang="en-US" sz="1600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Mock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11536"/>
                  </a:ext>
                </a:extLst>
              </a:tr>
              <a:tr h="6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u="sng" dirty="0"/>
                        <a:t>Mock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rgbClr val="0070C0"/>
                          </a:solidFill>
                        </a:rPr>
                        <a:t>Mock</a:t>
                      </a:r>
                      <a:endParaRPr lang="ko-KR" altLang="en-US" sz="1600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Mock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72411"/>
                  </a:ext>
                </a:extLst>
              </a:tr>
              <a:tr h="6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u="sng" dirty="0"/>
                        <a:t>Mock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rgbClr val="0070C0"/>
                          </a:solidFill>
                        </a:rPr>
                        <a:t>Mock</a:t>
                      </a:r>
                      <a:endParaRPr lang="ko-KR" altLang="en-US" sz="1600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Mock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311878"/>
                  </a:ext>
                </a:extLst>
              </a:tr>
              <a:tr h="6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u="sng" dirty="0"/>
                        <a:t>Mock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rgbClr val="0070C0"/>
                          </a:solidFill>
                        </a:rPr>
                        <a:t>Mock</a:t>
                      </a:r>
                      <a:endParaRPr lang="ko-KR" altLang="en-US" sz="1600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Mock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556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26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732E4B3-53B6-D445-BE5C-3131A0D2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u="sng" dirty="0"/>
              <a:t>Title</a:t>
            </a:r>
            <a:endParaRPr kumimoji="1" lang="ko-KR" altLang="en-US" u="sng" dirty="0"/>
          </a:p>
        </p:txBody>
      </p:sp>
      <p:graphicFrame>
        <p:nvGraphicFramePr>
          <p:cNvPr id="3" name="chart">
            <a:extLst>
              <a:ext uri="{FF2B5EF4-FFF2-40B4-BE49-F238E27FC236}">
                <a16:creationId xmlns:a16="http://schemas.microsoft.com/office/drawing/2014/main" id="{139B4430-0FCE-4840-B87E-C192765010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913531"/>
              </p:ext>
            </p:extLst>
          </p:nvPr>
        </p:nvGraphicFramePr>
        <p:xfrm>
          <a:off x="681037" y="1937959"/>
          <a:ext cx="8543925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4315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_bg">
            <a:extLst>
              <a:ext uri="{FF2B5EF4-FFF2-40B4-BE49-F238E27FC236}">
                <a16:creationId xmlns:a16="http://schemas.microsoft.com/office/drawing/2014/main" id="{0F64F710-C798-B143-A026-7CE6625DDC3C}"/>
              </a:ext>
            </a:extLst>
          </p:cNvPr>
          <p:cNvSpPr/>
          <p:nvPr/>
        </p:nvSpPr>
        <p:spPr>
          <a:xfrm>
            <a:off x="664708" y="4947557"/>
            <a:ext cx="8609241" cy="1665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3" name="chart">
            <a:extLst>
              <a:ext uri="{FF2B5EF4-FFF2-40B4-BE49-F238E27FC236}">
                <a16:creationId xmlns:a16="http://schemas.microsoft.com/office/drawing/2014/main" id="{139B4430-0FCE-4840-B87E-C192765010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641331"/>
              </p:ext>
            </p:extLst>
          </p:nvPr>
        </p:nvGraphicFramePr>
        <p:xfrm>
          <a:off x="664708" y="419401"/>
          <a:ext cx="4413477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D51AC24E-89DA-0141-BA1F-E66B92FC1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481839"/>
              </p:ext>
            </p:extLst>
          </p:nvPr>
        </p:nvGraphicFramePr>
        <p:xfrm>
          <a:off x="5298621" y="419400"/>
          <a:ext cx="3975328" cy="440266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81794">
                  <a:extLst>
                    <a:ext uri="{9D8B030D-6E8A-4147-A177-3AD203B41FA5}">
                      <a16:colId xmlns:a16="http://schemas.microsoft.com/office/drawing/2014/main" val="19942201"/>
                    </a:ext>
                  </a:extLst>
                </a:gridCol>
                <a:gridCol w="1346767">
                  <a:extLst>
                    <a:ext uri="{9D8B030D-6E8A-4147-A177-3AD203B41FA5}">
                      <a16:colId xmlns:a16="http://schemas.microsoft.com/office/drawing/2014/main" val="347194206"/>
                    </a:ext>
                  </a:extLst>
                </a:gridCol>
                <a:gridCol w="1346767">
                  <a:extLst>
                    <a:ext uri="{9D8B030D-6E8A-4147-A177-3AD203B41FA5}">
                      <a16:colId xmlns:a16="http://schemas.microsoft.com/office/drawing/2014/main" val="3211218339"/>
                    </a:ext>
                  </a:extLst>
                </a:gridCol>
              </a:tblGrid>
              <a:tr h="110066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1Q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2Q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286879"/>
                  </a:ext>
                </a:extLst>
              </a:tr>
              <a:tr h="1100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781390"/>
                  </a:ext>
                </a:extLst>
              </a:tr>
              <a:tr h="1100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317561"/>
                  </a:ext>
                </a:extLst>
              </a:tr>
              <a:tr h="1100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11536"/>
                  </a:ext>
                </a:extLst>
              </a:tr>
            </a:tbl>
          </a:graphicData>
        </a:graphic>
      </p:graphicFrame>
      <p:sp>
        <p:nvSpPr>
          <p:cNvPr id="8" name="body">
            <a:extLst>
              <a:ext uri="{FF2B5EF4-FFF2-40B4-BE49-F238E27FC236}">
                <a16:creationId xmlns:a16="http://schemas.microsoft.com/office/drawing/2014/main" id="{C9C368CD-5B01-4243-92A7-10A1935FD27E}"/>
              </a:ext>
            </a:extLst>
          </p:cNvPr>
          <p:cNvSpPr txBox="1"/>
          <p:nvPr/>
        </p:nvSpPr>
        <p:spPr>
          <a:xfrm>
            <a:off x="759279" y="5021036"/>
            <a:ext cx="842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Body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C293CF6-1B32-AD4E-AAB0-94AE39EB1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788883"/>
            <a:ext cx="7429500" cy="1719989"/>
          </a:xfrm>
        </p:spPr>
        <p:txBody>
          <a:bodyPr>
            <a:normAutofit/>
          </a:bodyPr>
          <a:lstStyle/>
          <a:p>
            <a:r>
              <a:rPr kumimoji="1" lang="en-US" altLang="ko-KR" sz="5400" dirty="0">
                <a:solidFill>
                  <a:srgbClr val="7030A0"/>
                </a:solidFill>
              </a:rPr>
              <a:t>One More Thing!</a:t>
            </a:r>
            <a:endParaRPr kumimoji="1" lang="ko-KR" alt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50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C293CF6-1B32-AD4E-AAB0-94AE39EB1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788883"/>
            <a:ext cx="7429500" cy="2456546"/>
          </a:xfrm>
        </p:spPr>
        <p:txBody>
          <a:bodyPr>
            <a:normAutofit/>
          </a:bodyPr>
          <a:lstStyle/>
          <a:p>
            <a:r>
              <a:rPr kumimoji="1" lang="en-US" altLang="ko-KR" sz="5400" dirty="0">
                <a:solidFill>
                  <a:srgbClr val="7030A0"/>
                </a:solidFill>
              </a:rPr>
              <a:t>Noting!</a:t>
            </a:r>
            <a:br>
              <a:rPr kumimoji="1" lang="en-US" altLang="ko-KR" sz="5400" dirty="0">
                <a:solidFill>
                  <a:srgbClr val="7030A0"/>
                </a:solidFill>
              </a:rPr>
            </a:br>
            <a:r>
              <a:rPr kumimoji="1" lang="en-US" altLang="ko-KR" sz="5400" dirty="0">
                <a:solidFill>
                  <a:srgbClr val="7030A0"/>
                </a:solidFill>
              </a:rPr>
              <a:t> :P</a:t>
            </a:r>
            <a:endParaRPr kumimoji="1" lang="ko-KR" alt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87387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66</Words>
  <Application>Microsoft Macintosh PowerPoint</Application>
  <PresentationFormat>A4 용지(210x297mm)</PresentationFormat>
  <Paragraphs>51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Malgun Gothic</vt:lpstr>
      <vt:lpstr>Malgun Gothic</vt:lpstr>
      <vt:lpstr>Arial</vt:lpstr>
      <vt:lpstr>디자인 사용자 지정</vt:lpstr>
      <vt:lpstr>Title</vt:lpstr>
      <vt:lpstr>Title</vt:lpstr>
      <vt:lpstr>Title</vt:lpstr>
      <vt:lpstr>PowerPoint 프레젠테이션</vt:lpstr>
      <vt:lpstr>One More Thing!</vt:lpstr>
      <vt:lpstr>Noting!  :P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MZC01-SINSKY</dc:creator>
  <cp:lastModifiedBy>Microsoft Office User</cp:lastModifiedBy>
  <cp:revision>24</cp:revision>
  <dcterms:created xsi:type="dcterms:W3CDTF">2020-06-25T06:14:04Z</dcterms:created>
  <dcterms:modified xsi:type="dcterms:W3CDTF">2020-09-08T04:48:38Z</dcterms:modified>
</cp:coreProperties>
</file>