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4"/>
    <p:restoredTop sz="96405"/>
  </p:normalViewPr>
  <p:slideViewPr>
    <p:cSldViewPr snapToGrid="0" snapToObjects="1">
      <p:cViewPr varScale="1">
        <p:scale>
          <a:sx n="81" d="100"/>
          <a:sy n="81" d="100"/>
        </p:scale>
        <p:origin x="208" y="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3A02-2CEB-B447-8BC6-BB856972B046}" type="datetimeFigureOut">
              <a:rPr kumimoji="1" lang="ko-KR" altLang="en-US" smtClean="0"/>
              <a:t>2020. 7. 15.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6ABA-03F1-1848-A9DB-F06A19CD2D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5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0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08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33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85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ty_shape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@@ AB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This is 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3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DD2FEC3-8FA5-FB4D-8DA7-6A11749DB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300"/>
            <a:ext cx="5058103" cy="4329113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dont_touch">
            <a:extLst>
              <a:ext uri="{FF2B5EF4-FFF2-40B4-BE49-F238E27FC236}">
                <a16:creationId xmlns:a16="http://schemas.microsoft.com/office/drawing/2014/main" id="{78642056-EF6C-8C42-9EA5-326224308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7021" y="1892300"/>
            <a:ext cx="5236779" cy="2332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Don’t replace</a:t>
            </a:r>
            <a:endParaRPr kumimoji="1" lang="ko-KR" altLang="en-US" dirty="0"/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D704064B-E1FF-CB4A-80AB-3EF49FEE7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021" y="4426772"/>
            <a:ext cx="5236779" cy="1794642"/>
          </a:xfrm>
        </p:spPr>
        <p:txBody>
          <a:bodyPr/>
          <a:lstStyle/>
          <a:p>
            <a:r>
              <a:rPr kumimoji="1" lang="en-US" altLang="ko-KR" dirty="0"/>
              <a:t>edit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6DAC4-C784-4344-9409-31583D32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B60D-76CD-E14E-97E6-5C20460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3559-FED6-8D4C-9118-7F620547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CD5-217C-714B-8600-5452942EA0E3}" type="datetimeFigureOut">
              <a:rPr kumimoji="1" lang="ko-KR" altLang="en-US" smtClean="0"/>
              <a:t>2020. 7. 15.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9C48-C1DB-9E45-9530-499E2D1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1F4-AC5E-3448-8058-C6726A8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2B5C-6171-1E48-AA63-2A263AB09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6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A7E20EB-F3BC-BA4E-B402-FC86F24A2914}"/>
              </a:ext>
            </a:extLst>
          </p:cNvPr>
          <p:cNvSpPr txBox="1"/>
          <p:nvPr/>
        </p:nvSpPr>
        <p:spPr>
          <a:xfrm>
            <a:off x="838200" y="3341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This is title</a:t>
            </a:r>
            <a:endParaRPr kumimoji="1" lang="ko-KR" altLang="en-US" sz="4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5F02DE84-B907-FA4B-993F-155A8107BA06}"/>
              </a:ext>
            </a:extLst>
          </p:cNvPr>
          <p:cNvSpPr txBox="1"/>
          <p:nvPr/>
        </p:nvSpPr>
        <p:spPr>
          <a:xfrm>
            <a:off x="838200" y="1585913"/>
            <a:ext cx="1024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Body</a:t>
            </a:r>
          </a:p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Test</a:t>
            </a: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17472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E37F32A7-0E3F-5848-911F-03EAF810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3506"/>
              </p:ext>
            </p:extLst>
          </p:nvPr>
        </p:nvGraphicFramePr>
        <p:xfrm>
          <a:off x="1095022" y="880533"/>
          <a:ext cx="6197600" cy="8668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36442870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17488"/>
                    </a:ext>
                  </a:extLst>
                </a:gridCol>
                <a:gridCol w="1670755">
                  <a:extLst>
                    <a:ext uri="{9D8B030D-6E8A-4147-A177-3AD203B41FA5}">
                      <a16:colId xmlns:a16="http://schemas.microsoft.com/office/drawing/2014/main" val="3372850434"/>
                    </a:ext>
                  </a:extLst>
                </a:gridCol>
                <a:gridCol w="1648178">
                  <a:extLst>
                    <a:ext uri="{9D8B030D-6E8A-4147-A177-3AD203B41FA5}">
                      <a16:colId xmlns:a16="http://schemas.microsoft.com/office/drawing/2014/main" val="197563406"/>
                    </a:ext>
                  </a:extLst>
                </a:gridCol>
              </a:tblGrid>
              <a:tr h="40013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color</a:t>
                      </a:r>
                      <a:endParaRPr lang="ko-KR" altLang="en-US" sz="800" b="0" i="0" dirty="0">
                        <a:solidFill>
                          <a:srgbClr val="FF0000"/>
                        </a:solidFill>
                        <a:latin typeface="Noto Sans KR" panose="020B0500000000000000" pitchFamily="34" charset="-128"/>
                        <a:ea typeface="Noto Sans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bold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underline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italic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270262"/>
                  </a:ext>
                </a:extLst>
              </a:tr>
              <a:tr h="46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plain</a:t>
                      </a:r>
                      <a:endParaRPr lang="ko-KR" altLang="en-US" sz="800" b="0" i="0" dirty="0">
                        <a:latin typeface="Noto Sans KR" panose="020B0500000000000000" pitchFamily="34" charset="-128"/>
                        <a:ea typeface="Noto Sans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C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plain</a:t>
                      </a:r>
                      <a:endParaRPr lang="ko-KR" altLang="en-US" sz="800" b="0" i="0" dirty="0">
                        <a:latin typeface="Noto Sans KR" panose="020B0500000000000000" pitchFamily="34" charset="-128"/>
                        <a:ea typeface="Noto Sans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C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plain</a:t>
                      </a:r>
                      <a:endParaRPr lang="ko-KR" altLang="en-US" sz="800" b="0" i="0" dirty="0">
                        <a:latin typeface="Noto Sans KR" panose="020B0500000000000000" pitchFamily="34" charset="-128"/>
                        <a:ea typeface="Noto Sans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C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latin typeface="Noto Sans KR" panose="020B0500000000000000" pitchFamily="34" charset="-128"/>
                          <a:ea typeface="Noto Sans KR" panose="020B0500000000000000" pitchFamily="34" charset="-128"/>
                        </a:rPr>
                        <a:t>plain</a:t>
                      </a:r>
                      <a:endParaRPr lang="ko-KR" altLang="en-US" sz="800" b="0" i="0" dirty="0">
                        <a:latin typeface="Noto Sans KR" panose="020B0500000000000000" pitchFamily="34" charset="-128"/>
                        <a:ea typeface="Noto Sans K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CC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3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4800" dirty="0" smtClean="0">
            <a:latin typeface="Nanum Gothic" panose="020D0604000000000000" pitchFamily="34" charset="-127"/>
            <a:ea typeface="Nanum Gothic" panose="020D0604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29</Words>
  <Application>Microsoft Macintosh PowerPoint</Application>
  <PresentationFormat>와이드스크린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Nanum Gothic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simple_title</dc:title>
  <dc:creator>MZC01-SINSKY</dc:creator>
  <cp:lastModifiedBy>Microsoft Office User</cp:lastModifiedBy>
  <cp:revision>25</cp:revision>
  <dcterms:created xsi:type="dcterms:W3CDTF">2020-07-06T05:34:18Z</dcterms:created>
  <dcterms:modified xsi:type="dcterms:W3CDTF">2020-07-15T09:18:50Z</dcterms:modified>
</cp:coreProperties>
</file>