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40"/>
    <p:restoredTop sz="96405"/>
  </p:normalViewPr>
  <p:slideViewPr>
    <p:cSldViewPr snapToGrid="0" snapToObjects="1">
      <p:cViewPr varScale="1">
        <p:scale>
          <a:sx n="81" d="100"/>
          <a:sy n="81" d="100"/>
        </p:scale>
        <p:origin x="208" y="1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63A02-2CEB-B447-8BC6-BB856972B046}" type="datetimeFigureOut">
              <a:rPr kumimoji="1" lang="ko-KR" altLang="en-US" smtClean="0"/>
              <a:t>2020. 7. 15.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E6ABA-03F1-1848-A9DB-F06A19CD2D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595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E6ABA-03F1-1848-A9DB-F06A19CD2D8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100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E6ABA-03F1-1848-A9DB-F06A19CD2D8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639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E6ABA-03F1-1848-A9DB-F06A19CD2D8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108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275D4F9-042C-EE49-BA34-DED696E1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9" name="body">
            <a:extLst>
              <a:ext uri="{FF2B5EF4-FFF2-40B4-BE49-F238E27FC236}">
                <a16:creationId xmlns:a16="http://schemas.microsoft.com/office/drawing/2014/main" id="{C774FDA1-A21A-0A47-B8AD-486B33988D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57374"/>
            <a:ext cx="10515600" cy="4486275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854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rty_shape_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@@ AB">
            <a:extLst>
              <a:ext uri="{FF2B5EF4-FFF2-40B4-BE49-F238E27FC236}">
                <a16:creationId xmlns:a16="http://schemas.microsoft.com/office/drawing/2014/main" id="{3275D4F9-042C-EE49-BA34-DED696E1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9" name="This is Body">
            <a:extLst>
              <a:ext uri="{FF2B5EF4-FFF2-40B4-BE49-F238E27FC236}">
                <a16:creationId xmlns:a16="http://schemas.microsoft.com/office/drawing/2014/main" id="{C774FDA1-A21A-0A47-B8AD-486B33988D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57374"/>
            <a:ext cx="10515600" cy="4486275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7538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275D4F9-042C-EE49-BA34-DED696E1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8" name="text1">
            <a:extLst>
              <a:ext uri="{FF2B5EF4-FFF2-40B4-BE49-F238E27FC236}">
                <a16:creationId xmlns:a16="http://schemas.microsoft.com/office/drawing/2014/main" id="{FDD2FEC3-8FA5-FB4D-8DA7-6A11749DBE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92300"/>
            <a:ext cx="5058103" cy="4329113"/>
          </a:xfrm>
        </p:spPr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dont_touch">
            <a:extLst>
              <a:ext uri="{FF2B5EF4-FFF2-40B4-BE49-F238E27FC236}">
                <a16:creationId xmlns:a16="http://schemas.microsoft.com/office/drawing/2014/main" id="{78642056-EF6C-8C42-9EA5-3262243089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17021" y="1892300"/>
            <a:ext cx="5236779" cy="23328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en-US" altLang="ko-KR" dirty="0"/>
              <a:t>Don’t replace</a:t>
            </a:r>
            <a:endParaRPr kumimoji="1" lang="ko-KR" altLang="en-US" dirty="0"/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D704064B-E1FF-CB4A-80AB-3EF49FEE7D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7021" y="4426772"/>
            <a:ext cx="5236779" cy="1794642"/>
          </a:xfrm>
        </p:spPr>
        <p:txBody>
          <a:bodyPr/>
          <a:lstStyle/>
          <a:p>
            <a:r>
              <a:rPr kumimoji="1" lang="en-US" altLang="ko-KR" dirty="0"/>
              <a:t>edit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6DAC4-C784-4344-9409-31583D32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B60D-76CD-E14E-97E6-5C2046061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83559-FED6-8D4C-9118-7F6205474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2CD5-217C-714B-8600-5452942EA0E3}" type="datetimeFigureOut">
              <a:rPr kumimoji="1" lang="ko-KR" altLang="en-US" smtClean="0"/>
              <a:t>2020. 7. 15.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9C48-C1DB-9E45-9530-499E2D15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F81F4-AC5E-3448-8058-C6726A87E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E2B5C-6171-1E48-AA63-2A263AB092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569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FA7E20EB-F3BC-BA4E-B402-FC86F24A2914}"/>
              </a:ext>
            </a:extLst>
          </p:cNvPr>
          <p:cNvSpPr txBox="1"/>
          <p:nvPr/>
        </p:nvSpPr>
        <p:spPr>
          <a:xfrm>
            <a:off x="838200" y="33410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This is title</a:t>
            </a:r>
            <a:endParaRPr kumimoji="1" lang="ko-KR" altLang="en-US" sz="4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" name="body">
            <a:extLst>
              <a:ext uri="{FF2B5EF4-FFF2-40B4-BE49-F238E27FC236}">
                <a16:creationId xmlns:a16="http://schemas.microsoft.com/office/drawing/2014/main" id="{5F02DE84-B907-FA4B-993F-155A8107BA06}"/>
              </a:ext>
            </a:extLst>
          </p:cNvPr>
          <p:cNvSpPr txBox="1"/>
          <p:nvPr/>
        </p:nvSpPr>
        <p:spPr>
          <a:xfrm>
            <a:off x="838200" y="1585913"/>
            <a:ext cx="10248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Body</a:t>
            </a:r>
          </a:p>
          <a:p>
            <a:r>
              <a:rPr kumimoji="1" lang="en-US" altLang="ko-KR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Test</a:t>
            </a: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ko-KR" altLang="en-US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10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@@ AB">
            <a:extLst>
              <a:ext uri="{FF2B5EF4-FFF2-40B4-BE49-F238E27FC236}">
                <a16:creationId xmlns:a16="http://schemas.microsoft.com/office/drawing/2014/main" id="{06300A4B-320D-C94F-B3B5-6B6A99199560}"/>
              </a:ext>
            </a:extLst>
          </p:cNvPr>
          <p:cNvSpPr txBox="1"/>
          <p:nvPr/>
        </p:nvSpPr>
        <p:spPr>
          <a:xfrm>
            <a:off x="838200" y="33410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dirty="0"/>
              <a:t>This is title</a:t>
            </a:r>
            <a:endParaRPr kumimoji="1" lang="ko-KR" altLang="en-US" sz="5400" dirty="0"/>
          </a:p>
        </p:txBody>
      </p:sp>
      <p:sp>
        <p:nvSpPr>
          <p:cNvPr id="5" name="This is Body">
            <a:extLst>
              <a:ext uri="{FF2B5EF4-FFF2-40B4-BE49-F238E27FC236}">
                <a16:creationId xmlns:a16="http://schemas.microsoft.com/office/drawing/2014/main" id="{CC97C550-93B7-2840-B0C2-244559B5BDC2}"/>
              </a:ext>
            </a:extLst>
          </p:cNvPr>
          <p:cNvSpPr txBox="1"/>
          <p:nvPr/>
        </p:nvSpPr>
        <p:spPr>
          <a:xfrm>
            <a:off x="838200" y="1459523"/>
            <a:ext cx="10820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+mj-lt"/>
              </a:rPr>
              <a:t>Body</a:t>
            </a:r>
          </a:p>
          <a:p>
            <a:r>
              <a:rPr kumimoji="1" lang="en-US" altLang="ko-KR" sz="2400" dirty="0">
                <a:latin typeface="+mj-lt"/>
              </a:rPr>
              <a:t>Test</a:t>
            </a: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ko-KR" altLang="en-US" sz="2400" dirty="0">
              <a:latin typeface="+mj-lt"/>
            </a:endParaRPr>
          </a:p>
          <a:p>
            <a:endParaRPr kumimoji="1"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654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ld_text">
            <a:extLst>
              <a:ext uri="{FF2B5EF4-FFF2-40B4-BE49-F238E27FC236}">
                <a16:creationId xmlns:a16="http://schemas.microsoft.com/office/drawing/2014/main" id="{06300A4B-320D-C94F-B3B5-6B6A99199560}"/>
              </a:ext>
            </a:extLst>
          </p:cNvPr>
          <p:cNvSpPr txBox="1"/>
          <p:nvPr/>
        </p:nvSpPr>
        <p:spPr>
          <a:xfrm>
            <a:off x="838200" y="334108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/>
              <a:t>Bold true to false</a:t>
            </a:r>
            <a:endParaRPr kumimoji="1" lang="ko-KR" altLang="en-US" sz="3200" b="1" dirty="0"/>
          </a:p>
        </p:txBody>
      </p:sp>
      <p:sp>
        <p:nvSpPr>
          <p:cNvPr id="7" name="italic_text">
            <a:extLst>
              <a:ext uri="{FF2B5EF4-FFF2-40B4-BE49-F238E27FC236}">
                <a16:creationId xmlns:a16="http://schemas.microsoft.com/office/drawing/2014/main" id="{7FA5F42A-99CE-C240-AFD3-8374FA9FC9F0}"/>
              </a:ext>
            </a:extLst>
          </p:cNvPr>
          <p:cNvSpPr txBox="1"/>
          <p:nvPr/>
        </p:nvSpPr>
        <p:spPr>
          <a:xfrm>
            <a:off x="838200" y="1006947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i="1" dirty="0"/>
              <a:t>italic true to false</a:t>
            </a:r>
            <a:endParaRPr kumimoji="1" lang="ko-KR" altLang="en-US" sz="3200" i="1" dirty="0"/>
          </a:p>
        </p:txBody>
      </p:sp>
      <p:sp>
        <p:nvSpPr>
          <p:cNvPr id="8" name="plain">
            <a:extLst>
              <a:ext uri="{FF2B5EF4-FFF2-40B4-BE49-F238E27FC236}">
                <a16:creationId xmlns:a16="http://schemas.microsoft.com/office/drawing/2014/main" id="{62F87B04-7178-6A4E-8735-85C9F40DC56C}"/>
              </a:ext>
            </a:extLst>
          </p:cNvPr>
          <p:cNvSpPr txBox="1"/>
          <p:nvPr/>
        </p:nvSpPr>
        <p:spPr>
          <a:xfrm>
            <a:off x="5935133" y="334107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plain</a:t>
            </a:r>
            <a:endParaRPr kumimoji="1" lang="ko-KR" altLang="en-US" sz="3200" dirty="0"/>
          </a:p>
        </p:txBody>
      </p:sp>
      <p:sp>
        <p:nvSpPr>
          <p:cNvPr id="9" name="underline_text">
            <a:extLst>
              <a:ext uri="{FF2B5EF4-FFF2-40B4-BE49-F238E27FC236}">
                <a16:creationId xmlns:a16="http://schemas.microsoft.com/office/drawing/2014/main" id="{111FED20-43B6-1E43-989C-83647F79E9B0}"/>
              </a:ext>
            </a:extLst>
          </p:cNvPr>
          <p:cNvSpPr txBox="1"/>
          <p:nvPr/>
        </p:nvSpPr>
        <p:spPr>
          <a:xfrm>
            <a:off x="838200" y="1679786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u="sng" dirty="0"/>
              <a:t>underline true to false</a:t>
            </a:r>
            <a:endParaRPr kumimoji="1" lang="ko-KR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17472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4800" dirty="0" smtClean="0">
            <a:latin typeface="Nanum Gothic" panose="020D0604000000000000" pitchFamily="34" charset="-127"/>
            <a:ea typeface="Nanum Gothic" panose="020D0604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26</Words>
  <Application>Microsoft Macintosh PowerPoint</Application>
  <PresentationFormat>와이드스크린</PresentationFormat>
  <Paragraphs>30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Nanum Gothic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simple_title</dc:title>
  <dc:creator>MZC01-SINSKY</dc:creator>
  <cp:lastModifiedBy>Microsoft Office User</cp:lastModifiedBy>
  <cp:revision>20</cp:revision>
  <dcterms:created xsi:type="dcterms:W3CDTF">2020-07-06T05:34:18Z</dcterms:created>
  <dcterms:modified xsi:type="dcterms:W3CDTF">2020-07-15T08:11:45Z</dcterms:modified>
</cp:coreProperties>
</file>