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7"/>
    <p:restoredTop sz="96405"/>
  </p:normalViewPr>
  <p:slideViewPr>
    <p:cSldViewPr snapToGrid="0" snapToObjects="1">
      <p:cViewPr varScale="1">
        <p:scale>
          <a:sx n="163" d="100"/>
          <a:sy n="163" d="100"/>
        </p:scale>
        <p:origin x="55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4-2B42-AF01-13B812F69F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D4-2B42-AF01-13B812F69FC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axId val="1067833264"/>
        <c:axId val="112003014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D4-2B42-AF01-13B812F69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7833264"/>
        <c:axId val="1120030144"/>
      </c:lineChart>
      <c:catAx>
        <c:axId val="106783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20030144"/>
        <c:crosses val="autoZero"/>
        <c:auto val="1"/>
        <c:lblAlgn val="ctr"/>
        <c:lblOffset val="100"/>
        <c:noMultiLvlLbl val="0"/>
      </c:catAx>
      <c:valAx>
        <c:axId val="112003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78332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2020. 6. 25.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4229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72637" y="1964267"/>
            <a:ext cx="6190414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2972637" y="4385734"/>
            <a:ext cx="6190414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7849864" y="5878392"/>
            <a:ext cx="1313187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6/25/20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lac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8483" cy="6858000"/>
          </a:xfrm>
          <a:prstGeom prst="rect">
            <a:avLst/>
          </a:prstGeom>
        </p:spPr>
      </p:pic>
      <p:sp>
        <p:nvSpPr>
          <p:cNvPr id="9" name="chart">
            <a:extLst>
              <a:ext uri="{FF2B5EF4-FFF2-40B4-BE49-F238E27FC236}">
                <a16:creationId xmlns:a16="http://schemas.microsoft.com/office/drawing/2014/main" id="{CF8ECCA3-5D4F-FE44-AC66-843EE816EBD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5300" y="2199718"/>
            <a:ext cx="6508237" cy="3537010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67DDBAC4-534E-5843-9C55-27073CE4E9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67550" y="2199778"/>
            <a:ext cx="1847850" cy="3536950"/>
          </a:xfrm>
        </p:spPr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11" name="page-number">
            <a:extLst>
              <a:ext uri="{FF2B5EF4-FFF2-40B4-BE49-F238E27FC236}">
                <a16:creationId xmlns:a16="http://schemas.microsoft.com/office/drawing/2014/main" id="{3AD8E81A-AC19-CB42-8822-642A0ED9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3092" y="5870577"/>
            <a:ext cx="452309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2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i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8483" cy="6858000"/>
          </a:xfrm>
          <a:prstGeom prst="rect">
            <a:avLst/>
          </a:prstGeom>
        </p:spPr>
      </p:pic>
      <p:sp>
        <p:nvSpPr>
          <p:cNvPr id="6" name="page-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이것이 제목이다</a:t>
            </a:r>
            <a:endParaRPr lang="en-US" dirty="0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32A7ABCF-CAA0-054E-BCED-43005E7E99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86593095"/>
              </p:ext>
            </p:extLst>
          </p:nvPr>
        </p:nvGraphicFramePr>
        <p:xfrm>
          <a:off x="495300" y="2306173"/>
          <a:ext cx="6489504" cy="343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">
            <a:extLst>
              <a:ext uri="{FF2B5EF4-FFF2-40B4-BE49-F238E27FC236}">
                <a16:creationId xmlns:a16="http://schemas.microsoft.com/office/drawing/2014/main" id="{67DDBAC4-534E-5843-9C55-27073CE4E9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67550" y="2199778"/>
            <a:ext cx="1847850" cy="3536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en-US" altLang="ko-KR" dirty="0" err="1"/>
              <a:t>Asdb</a:t>
            </a:r>
            <a:endParaRPr kumimoji="1" lang="en-US" altLang="ko-KR" dirty="0"/>
          </a:p>
          <a:p>
            <a:r>
              <a:rPr kumimoji="1" lang="en-US" altLang="ko-KR" dirty="0" err="1"/>
              <a:t>Adsf</a:t>
            </a:r>
            <a:endParaRPr kumimoji="1" lang="en-US" altLang="ko-KR" dirty="0"/>
          </a:p>
          <a:p>
            <a:r>
              <a:rPr kumimoji="1" lang="en-US" altLang="ko-KR" dirty="0" err="1"/>
              <a:t>Asdfa</a:t>
            </a:r>
            <a:endParaRPr kumimoji="1" lang="en-US" altLang="ko-KR" dirty="0"/>
          </a:p>
          <a:p>
            <a:r>
              <a:rPr kumimoji="1" lang="en-US" altLang="ko-KR" dirty="0" err="1"/>
              <a:t>Asdf</a:t>
            </a:r>
            <a:endParaRPr kumimoji="1" lang="en-US" altLang="ko-KR" dirty="0"/>
          </a:p>
          <a:p>
            <a:r>
              <a:rPr kumimoji="1" lang="en-US" altLang="ko-KR" dirty="0" err="1"/>
              <a:t>Asfdas</a:t>
            </a:r>
            <a:endParaRPr kumimoji="1" lang="en-US" altLang="ko-KR" dirty="0"/>
          </a:p>
          <a:p>
            <a:r>
              <a:rPr kumimoji="1" lang="en-US" altLang="ko-KR" dirty="0" err="1"/>
              <a:t>Dfasd</a:t>
            </a:r>
            <a:endParaRPr kumimoji="1" lang="en-US" altLang="ko-KR" dirty="0"/>
          </a:p>
          <a:p>
            <a:r>
              <a:rPr kumimoji="1" lang="en-US" altLang="ko-K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17387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142069"/>
            <a:ext cx="84201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7355" y="5870577"/>
            <a:ext cx="131318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5870577"/>
            <a:ext cx="648950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3092" y="5870577"/>
            <a:ext cx="45230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0" r:id="rId3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It's So Easy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 don't need to config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 will support easy chart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you can put</a:t>
            </a:r>
          </a:p>
          <a:p>
            <a:r>
              <a:t>multiline</a:t>
            </a:r>
          </a:p>
          <a:p>
            <a:r>
              <a:t>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 can set many page</a:t>
            </a:r>
          </a:p>
          <a:p>
            <a:r>
              <a:t> what you want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hahahaha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One More Thing!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Not Thing!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 slide">
  <a:themeElements>
    <a:clrScheme name="천체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0</Words>
  <Application>Microsoft Macintosh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master slide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MZC01-SINSKY</cp:lastModifiedBy>
  <cp:revision>12</cp:revision>
  <dcterms:created xsi:type="dcterms:W3CDTF">2020-06-25T06:14:04Z</dcterms:created>
  <dcterms:modified xsi:type="dcterms:W3CDTF">2020-06-25T07:47:15Z</dcterms:modified>
</cp:coreProperties>
</file>