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A-F745-9ACF-A0C79A4BA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5A-F745-9ACF-A0C79A4BA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5A-F745-9ACF-A0C79A4BA9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6E5A-F745-9ACF-A0C79A4BA9B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6E5A-F745-9ACF-A0C79A4BA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22982864"/>
        <c:axId val="2122984544"/>
      </c:barChart>
      <c:catAx>
        <c:axId val="212298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2984544"/>
        <c:crosses val="autoZero"/>
        <c:auto val="1"/>
        <c:lblAlgn val="ctr"/>
        <c:lblOffset val="100"/>
        <c:noMultiLvlLbl val="0"/>
      </c:catAx>
      <c:valAx>
        <c:axId val="212298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29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46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6B78C0BA-21D8-7B4A-97A5-E090A2CE7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1541399"/>
              </p:ext>
            </p:extLst>
          </p:nvPr>
        </p:nvGraphicFramePr>
        <p:xfrm>
          <a:off x="838200" y="1516119"/>
          <a:ext cx="6107275" cy="1102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1455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  <a:gridCol w="1221455">
                  <a:extLst>
                    <a:ext uri="{9D8B030D-6E8A-4147-A177-3AD203B41FA5}">
                      <a16:colId xmlns:a16="http://schemas.microsoft.com/office/drawing/2014/main" val="3054477876"/>
                    </a:ext>
                  </a:extLst>
                </a:gridCol>
              </a:tblGrid>
              <a:tr h="37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HeadLineA" pitchFamily="2" charset="-127"/>
                          <a:ea typeface="HeadLineA" pitchFamily="2" charset="-127"/>
                        </a:rPr>
                        <a:t>asdf</a:t>
                      </a:r>
                      <a:endParaRPr lang="ko-KR" altLang="en-US" dirty="0">
                        <a:latin typeface="HeadLineA" pitchFamily="2" charset="-127"/>
                        <a:ea typeface="HeadLineA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asdfaasd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vdsf</a:t>
                      </a:r>
                      <a:endParaRPr lang="ko-KR" altLang="en-US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3384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70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_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27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igin_layout_lay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6B78C0BA-21D8-7B4A-97A5-E090A2CE714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43739" y="1680665"/>
          <a:ext cx="4275803" cy="2801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8951">
                  <a:extLst>
                    <a:ext uri="{9D8B030D-6E8A-4147-A177-3AD203B41FA5}">
                      <a16:colId xmlns:a16="http://schemas.microsoft.com/office/drawing/2014/main" val="251082856"/>
                    </a:ext>
                  </a:extLst>
                </a:gridCol>
                <a:gridCol w="1074831">
                  <a:extLst>
                    <a:ext uri="{9D8B030D-6E8A-4147-A177-3AD203B41FA5}">
                      <a16:colId xmlns:a16="http://schemas.microsoft.com/office/drawing/2014/main" val="1189437181"/>
                    </a:ext>
                  </a:extLst>
                </a:gridCol>
                <a:gridCol w="1229613">
                  <a:extLst>
                    <a:ext uri="{9D8B030D-6E8A-4147-A177-3AD203B41FA5}">
                      <a16:colId xmlns:a16="http://schemas.microsoft.com/office/drawing/2014/main" val="3266726188"/>
                    </a:ext>
                  </a:extLst>
                </a:gridCol>
                <a:gridCol w="902408">
                  <a:extLst>
                    <a:ext uri="{9D8B030D-6E8A-4147-A177-3AD203B41FA5}">
                      <a16:colId xmlns:a16="http://schemas.microsoft.com/office/drawing/2014/main" val="1946390784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test</a:t>
                      </a:r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HeadLineA" pitchFamily="2" charset="-127"/>
                          <a:ea typeface="HeadLineA" pitchFamily="2" charset="-127"/>
                        </a:rPr>
                        <a:t>asdf</a:t>
                      </a:r>
                      <a:endParaRPr lang="ko-KR" altLang="en-US" sz="1800" dirty="0">
                        <a:latin typeface="HeadLineA" pitchFamily="2" charset="-127"/>
                        <a:ea typeface="HeadLineA" pitchFamily="2" charset="-127"/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asdfaasd</a:t>
                      </a:r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vdsf</a:t>
                      </a:r>
                      <a:endParaRPr lang="ko-KR" altLang="en-US" sz="1800" dirty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969951216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2671827152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3758549500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2856702409"/>
                  </a:ext>
                </a:extLst>
              </a:tr>
              <a:tr h="53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rgbClr val="FF0000"/>
                          </a:solidFill>
                        </a:rPr>
                        <a:t>ㅁ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0713" marR="90713" marT="45357" marB="45357"/>
                </a:tc>
                <a:extLst>
                  <a:ext uri="{0D108BD9-81ED-4DB2-BD59-A6C34878D82A}">
                    <a16:rowId xmlns:a16="http://schemas.microsoft.com/office/drawing/2014/main" val="3216263962"/>
                  </a:ext>
                </a:extLst>
              </a:tr>
            </a:tbl>
          </a:graphicData>
        </a:graphic>
      </p:graphicFrame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29F66158-8129-1F46-913B-40D57B81FE3C}"/>
              </a:ext>
            </a:extLst>
          </p:cNvPr>
          <p:cNvGraphicFramePr/>
          <p:nvPr userDrawn="1"/>
        </p:nvGraphicFramePr>
        <p:xfrm>
          <a:off x="838200" y="1690688"/>
          <a:ext cx="6083300" cy="4287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462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41027-2425-7E47-A4A1-8D6F1C5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86C8-44EB-1245-8527-2C91A5EB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921E-8627-EF40-AD3D-BC2EF2A8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286-A9FB-ED43-A3D2-0EC1A1169186}" type="datetimeFigureOut">
              <a:rPr kumimoji="1" lang="ko-KR" altLang="en-US" smtClean="0"/>
              <a:t>2020. 7. 8.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9089-2A5D-EB4B-8C4F-A1837DBB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FA89E-8A21-8148-91AC-90743FCB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86A-F0D1-1748-AFB8-B530F73FA3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9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3" r:id="rId3"/>
    <p:sldLayoutId id="2147483656" r:id="rId4"/>
    <p:sldLayoutId id="2147483658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loned shape 2">
            <a:extLst>
              <a:ext uri="{FF2B5EF4-FFF2-40B4-BE49-F238E27FC236}">
                <a16:creationId xmlns:a16="http://schemas.microsoft.com/office/drawing/2014/main" id="{29F66158-8129-1F46-913B-40D57B81FE3C}"/>
              </a:ext>
            </a:extLst>
          </p:cNvPr>
          <p:cNvGraphicFramePr/>
          <p:nvPr userDrawn="1"/>
        </p:nvGraphicFramePr>
        <p:xfrm>
          <a:off x="838700" y="1691188"/>
          <a:ext cx="6083300" cy="4287421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HeadLineA</vt:lpstr>
      <vt:lpstr>Nanum Gothic</vt:lpstr>
      <vt:lpstr>Arial</vt:lpstr>
      <vt:lpstr>Office 테마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21</cp:revision>
  <dcterms:created xsi:type="dcterms:W3CDTF">2020-07-07T09:19:21Z</dcterms:created>
  <dcterms:modified xsi:type="dcterms:W3CDTF">2020-07-08T07:33:24Z</dcterms:modified>
</cp:coreProperties>
</file>