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83909EF5-8E5D-0049-86CA-80312145A5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6889461"/>
              </p:ext>
            </p:extLst>
          </p:nvPr>
        </p:nvGraphicFramePr>
        <p:xfrm>
          <a:off x="838200" y="1615638"/>
          <a:ext cx="6107275" cy="1102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455">
                  <a:extLst>
                    <a:ext uri="{9D8B030D-6E8A-4147-A177-3AD203B41FA5}">
                      <a16:colId xmlns:a16="http://schemas.microsoft.com/office/drawing/2014/main" val="251082856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189437181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266726188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946390784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054477876"/>
                    </a:ext>
                  </a:extLst>
                </a:gridCol>
              </a:tblGrid>
              <a:tr h="3708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51216"/>
                  </a:ext>
                </a:extLst>
              </a:tr>
              <a:tr h="3468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27152"/>
                  </a:ext>
                </a:extLst>
              </a:tr>
              <a:tr h="3384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4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65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able_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83909EF5-8E5D-0049-86CA-80312145A544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838200" y="1615638"/>
          <a:ext cx="6107275" cy="1102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455">
                  <a:extLst>
                    <a:ext uri="{9D8B030D-6E8A-4147-A177-3AD203B41FA5}">
                      <a16:colId xmlns:a16="http://schemas.microsoft.com/office/drawing/2014/main" val="251082856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189437181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266726188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946390784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054477876"/>
                    </a:ext>
                  </a:extLst>
                </a:gridCol>
              </a:tblGrid>
              <a:tr h="3708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51216"/>
                  </a:ext>
                </a:extLst>
              </a:tr>
              <a:tr h="3468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27152"/>
                  </a:ext>
                </a:extLst>
              </a:tr>
              <a:tr h="3384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4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5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41027-2425-7E47-A4A1-8D6F1C57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986C8-44EB-1245-8527-2C91A5EB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921E-8627-EF40-AD3D-BC2EF2A8D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2286-A9FB-ED43-A3D2-0EC1A1169186}" type="datetimeFigureOut">
              <a:rPr kumimoji="1" lang="ko-KR" altLang="en-US" smtClean="0"/>
              <a:t>2020. 7. 8.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C9089-2A5D-EB4B-8C4F-A1837DBB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FA89E-8A21-8148-91AC-90743FCBC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A86A-F0D1-1748-AFB8-B530F73FA3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09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4294967295"/>
          </p:nvPr>
        </p:nvSpPr>
        <p:spPr>
          <a:xfrm>
            <a:off x="838200" y="1690688"/>
            <a:ext cx="6109137" cy="1102336"/>
          </a:xfrm>
        </p:spPr>
      </p:sp>
      <p:graphicFrame>
        <p:nvGraphicFramePr>
          <p:cNvPr id="4" name="Cloned shape 3">
            <a:extLst>
              <a:ext uri="{FF2B5EF4-FFF2-40B4-BE49-F238E27FC236}">
                <a16:creationId xmlns:a16="http://schemas.microsoft.com/office/drawing/2014/main" id="{6D5329F0-A4BF-1148-B2A0-0FC5D4D661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9407293"/>
              </p:ext>
            </p:extLst>
          </p:nvPr>
        </p:nvGraphicFramePr>
        <p:xfrm>
          <a:off x="840562" y="2688194"/>
          <a:ext cx="6107275" cy="1102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455">
                  <a:extLst>
                    <a:ext uri="{9D8B030D-6E8A-4147-A177-3AD203B41FA5}">
                      <a16:colId xmlns:a16="http://schemas.microsoft.com/office/drawing/2014/main" val="251082856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189437181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266726188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946390784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054477876"/>
                    </a:ext>
                  </a:extLst>
                </a:gridCol>
              </a:tblGrid>
              <a:tr h="3708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51216"/>
                  </a:ext>
                </a:extLst>
              </a:tr>
              <a:tr h="3468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27152"/>
                  </a:ext>
                </a:extLst>
              </a:tr>
              <a:tr h="3384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49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0</Words>
  <Application>Microsoft Macintosh PowerPoint</Application>
  <PresentationFormat>와이드스크린</PresentationFormat>
  <Paragraphs>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MZC01-SINSKY</cp:lastModifiedBy>
  <cp:revision>15</cp:revision>
  <dcterms:created xsi:type="dcterms:W3CDTF">2020-07-07T09:19:21Z</dcterms:created>
  <dcterms:modified xsi:type="dcterms:W3CDTF">2020-07-08T06:58:39Z</dcterms:modified>
</cp:coreProperties>
</file>