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A-F745-9ACF-A0C79A4BA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5A-F745-9ACF-A0C79A4BA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5A-F745-9ACF-A0C79A4BA9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6E5A-F745-9ACF-A0C79A4BA9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6E5A-F745-9ACF-A0C79A4BA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2982864"/>
        <c:axId val="2122984544"/>
      </c:barChart>
      <c:catAx>
        <c:axId val="212298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2984544"/>
        <c:crosses val="autoZero"/>
        <c:auto val="1"/>
        <c:lblAlgn val="ctr"/>
        <c:lblOffset val="100"/>
        <c:noMultiLvlLbl val="0"/>
      </c:catAx>
      <c:valAx>
        <c:axId val="21229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29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6B78C0BA-21D8-7B4A-97A5-E090A2CE7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1541399"/>
              </p:ext>
            </p:extLst>
          </p:nvPr>
        </p:nvGraphicFramePr>
        <p:xfrm>
          <a:off x="838200" y="1516119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HeadLineA" pitchFamily="2" charset="-127"/>
                          <a:ea typeface="HeadLineA" pitchFamily="2" charset="-127"/>
                        </a:rPr>
                        <a:t>asdf</a:t>
                      </a:r>
                      <a:endParaRPr lang="ko-KR" altLang="en-US" dirty="0">
                        <a:latin typeface="HeadLineA" pitchFamily="2" charset="-127"/>
                        <a:ea typeface="HeadLineA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asdfaasd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vdsf</a:t>
                      </a:r>
                      <a:endParaRPr lang="ko-KR" altLang="en-US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70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_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27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_layout_lay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6B78C0BA-21D8-7B4A-97A5-E090A2CE714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43739" y="1680665"/>
          <a:ext cx="4275803" cy="2801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8951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074831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9613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902408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test</a:t>
                      </a:r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HeadLineA" pitchFamily="2" charset="-127"/>
                          <a:ea typeface="HeadLineA" pitchFamily="2" charset="-127"/>
                        </a:rPr>
                        <a:t>asdf</a:t>
                      </a:r>
                      <a:endParaRPr lang="ko-KR" altLang="en-US" sz="1800" dirty="0">
                        <a:latin typeface="HeadLineA" pitchFamily="2" charset="-127"/>
                        <a:ea typeface="HeadLineA" pitchFamily="2" charset="-127"/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asdfaasd</a:t>
                      </a:r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vdsf</a:t>
                      </a:r>
                      <a:endParaRPr lang="ko-KR" altLang="en-US" sz="18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2856702409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3216263962"/>
                  </a:ext>
                </a:extLst>
              </a:tr>
            </a:tbl>
          </a:graphicData>
        </a:graphic>
      </p:graphicFrame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29F66158-8129-1F46-913B-40D57B81FE3C}"/>
              </a:ext>
            </a:extLst>
          </p:cNvPr>
          <p:cNvGraphicFramePr/>
          <p:nvPr userDrawn="1"/>
        </p:nvGraphicFramePr>
        <p:xfrm>
          <a:off x="838200" y="1690688"/>
          <a:ext cx="6083300" cy="428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462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3" r:id="rId3"/>
    <p:sldLayoutId id="2147483656" r:id="rId4"/>
    <p:sldLayoutId id="214748365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HeadLineA</vt:lpstr>
      <vt:lpstr>Nanum Gothic</vt:lpstr>
      <vt:lpstr>Arial</vt:lpstr>
      <vt:lpstr>Office 테마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21</cp:revision>
  <dcterms:created xsi:type="dcterms:W3CDTF">2020-07-07T09:19:21Z</dcterms:created>
  <dcterms:modified xsi:type="dcterms:W3CDTF">2020-07-08T07:33:24Z</dcterms:modified>
</cp:coreProperties>
</file>