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10E43-2F0E-4117-B792-7644058F80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8EFC5-1F10-4EBC-B34B-4EF9888980C6}">
      <dgm:prSet phldrT="[Text]"/>
      <dgm:spPr/>
      <dgm:t>
        <a:bodyPr/>
        <a:lstStyle/>
        <a:p>
          <a:r>
            <a:rPr lang="en-US" dirty="0"/>
            <a:t>New Haven Transportation Department</a:t>
          </a:r>
        </a:p>
      </dgm:t>
    </dgm:pt>
    <dgm:pt modelId="{1ACB4AA5-5F58-44CF-8141-84EBE7EABC69}" type="parTrans" cxnId="{272EBFA8-63D0-4870-B8B8-90FBA1652CBB}">
      <dgm:prSet/>
      <dgm:spPr/>
      <dgm:t>
        <a:bodyPr/>
        <a:lstStyle/>
        <a:p>
          <a:endParaRPr lang="en-US"/>
        </a:p>
      </dgm:t>
    </dgm:pt>
    <dgm:pt modelId="{39FC48B2-D455-46F7-850D-EA7A0549A358}" type="sibTrans" cxnId="{272EBFA8-63D0-4870-B8B8-90FBA1652CBB}">
      <dgm:prSet/>
      <dgm:spPr/>
      <dgm:t>
        <a:bodyPr/>
        <a:lstStyle/>
        <a:p>
          <a:endParaRPr lang="en-US"/>
        </a:p>
      </dgm:t>
    </dgm:pt>
    <dgm:pt modelId="{12D6A706-DD07-4EA9-85E8-65BA959D7729}">
      <dgm:prSet phldrT="[Text]"/>
      <dgm:spPr/>
      <dgm:t>
        <a:bodyPr/>
        <a:lstStyle/>
        <a:p>
          <a:r>
            <a:rPr lang="en-US" dirty="0"/>
            <a:t>Code4Good</a:t>
          </a:r>
        </a:p>
      </dgm:t>
    </dgm:pt>
    <dgm:pt modelId="{83278069-F6C9-4FBC-B3AA-08732A8CA57A}" type="parTrans" cxnId="{EF854E83-AE97-49EF-BD4E-B12A01E38CDC}">
      <dgm:prSet/>
      <dgm:spPr/>
      <dgm:t>
        <a:bodyPr/>
        <a:lstStyle/>
        <a:p>
          <a:endParaRPr lang="en-US"/>
        </a:p>
      </dgm:t>
    </dgm:pt>
    <dgm:pt modelId="{0F413282-96DC-40A0-84F9-FDFA88F9E558}" type="sibTrans" cxnId="{EF854E83-AE97-49EF-BD4E-B12A01E38CDC}">
      <dgm:prSet/>
      <dgm:spPr/>
      <dgm:t>
        <a:bodyPr/>
        <a:lstStyle/>
        <a:p>
          <a:endParaRPr lang="en-US"/>
        </a:p>
      </dgm:t>
    </dgm:pt>
    <dgm:pt modelId="{9B0E3D88-889F-4A49-8155-EB7D36693BEA}">
      <dgm:prSet phldrT="[Text]"/>
      <dgm:spPr/>
      <dgm:t>
        <a:bodyPr/>
        <a:lstStyle/>
        <a:p>
          <a:r>
            <a:rPr lang="en-US" dirty="0" err="1"/>
            <a:t>Smarking</a:t>
          </a:r>
          <a:endParaRPr lang="en-US" dirty="0"/>
        </a:p>
      </dgm:t>
    </dgm:pt>
    <dgm:pt modelId="{81662BFC-7F70-44DA-8421-F5CFBFF5101D}" type="parTrans" cxnId="{F2C4E2B2-6DA4-4B2A-B33C-D3E880DB25F6}">
      <dgm:prSet/>
      <dgm:spPr/>
      <dgm:t>
        <a:bodyPr/>
        <a:lstStyle/>
        <a:p>
          <a:endParaRPr lang="en-US"/>
        </a:p>
      </dgm:t>
    </dgm:pt>
    <dgm:pt modelId="{9299C49A-F8F3-4802-A27A-092A98A19583}" type="sibTrans" cxnId="{F2C4E2B2-6DA4-4B2A-B33C-D3E880DB25F6}">
      <dgm:prSet/>
      <dgm:spPr/>
      <dgm:t>
        <a:bodyPr/>
        <a:lstStyle/>
        <a:p>
          <a:endParaRPr lang="en-US"/>
        </a:p>
      </dgm:t>
    </dgm:pt>
    <dgm:pt modelId="{5E1AC4C1-2152-48B4-88BF-D04AE4A96558}">
      <dgm:prSet phldrT="[Text]"/>
      <dgm:spPr/>
      <dgm:t>
        <a:bodyPr/>
        <a:lstStyle/>
        <a:p>
          <a:r>
            <a:rPr lang="en-US" dirty="0" err="1"/>
            <a:t>MakeHaven</a:t>
          </a:r>
          <a:endParaRPr lang="en-US" dirty="0"/>
        </a:p>
      </dgm:t>
    </dgm:pt>
    <dgm:pt modelId="{0DDFA02A-679F-40CA-B12C-E43C2BBF7440}" type="parTrans" cxnId="{3022105E-7992-42DA-A247-F4F86F8C8149}">
      <dgm:prSet/>
      <dgm:spPr/>
      <dgm:t>
        <a:bodyPr/>
        <a:lstStyle/>
        <a:p>
          <a:endParaRPr lang="en-US"/>
        </a:p>
      </dgm:t>
    </dgm:pt>
    <dgm:pt modelId="{C7E48EFC-A012-4EC4-8090-BE657726618F}" type="sibTrans" cxnId="{3022105E-7992-42DA-A247-F4F86F8C8149}">
      <dgm:prSet/>
      <dgm:spPr/>
      <dgm:t>
        <a:bodyPr/>
        <a:lstStyle/>
        <a:p>
          <a:endParaRPr lang="en-US"/>
        </a:p>
      </dgm:t>
    </dgm:pt>
    <dgm:pt modelId="{2B9AAB86-67E1-4213-97ED-199719F4A29F}" type="pres">
      <dgm:prSet presAssocID="{92910E43-2F0E-4117-B792-7644058F805A}" presName="diagram" presStyleCnt="0">
        <dgm:presLayoutVars>
          <dgm:dir/>
          <dgm:resizeHandles val="exact"/>
        </dgm:presLayoutVars>
      </dgm:prSet>
      <dgm:spPr/>
    </dgm:pt>
    <dgm:pt modelId="{6A7B311E-E713-48B3-AE66-1C2EB1E33B59}" type="pres">
      <dgm:prSet presAssocID="{B3E8EFC5-1F10-4EBC-B34B-4EF9888980C6}" presName="node" presStyleLbl="node1" presStyleIdx="0" presStyleCnt="4">
        <dgm:presLayoutVars>
          <dgm:bulletEnabled val="1"/>
        </dgm:presLayoutVars>
      </dgm:prSet>
      <dgm:spPr/>
    </dgm:pt>
    <dgm:pt modelId="{15C89F73-350D-430B-9C2B-74C29468D976}" type="pres">
      <dgm:prSet presAssocID="{39FC48B2-D455-46F7-850D-EA7A0549A358}" presName="sibTrans" presStyleCnt="0"/>
      <dgm:spPr/>
    </dgm:pt>
    <dgm:pt modelId="{CDCB065A-DD65-4359-827A-F24F5F71072F}" type="pres">
      <dgm:prSet presAssocID="{12D6A706-DD07-4EA9-85E8-65BA959D7729}" presName="node" presStyleLbl="node1" presStyleIdx="1" presStyleCnt="4">
        <dgm:presLayoutVars>
          <dgm:bulletEnabled val="1"/>
        </dgm:presLayoutVars>
      </dgm:prSet>
      <dgm:spPr/>
    </dgm:pt>
    <dgm:pt modelId="{1D7DAAC4-16E9-46EA-8269-7151BD20B857}" type="pres">
      <dgm:prSet presAssocID="{0F413282-96DC-40A0-84F9-FDFA88F9E558}" presName="sibTrans" presStyleCnt="0"/>
      <dgm:spPr/>
    </dgm:pt>
    <dgm:pt modelId="{AC313708-012A-453C-A268-91276CBE89FE}" type="pres">
      <dgm:prSet presAssocID="{9B0E3D88-889F-4A49-8155-EB7D36693BEA}" presName="node" presStyleLbl="node1" presStyleIdx="2" presStyleCnt="4">
        <dgm:presLayoutVars>
          <dgm:bulletEnabled val="1"/>
        </dgm:presLayoutVars>
      </dgm:prSet>
      <dgm:spPr/>
    </dgm:pt>
    <dgm:pt modelId="{DA7AEEED-C8D8-4B55-AB5C-C2E7BBCEACC5}" type="pres">
      <dgm:prSet presAssocID="{9299C49A-F8F3-4802-A27A-092A98A19583}" presName="sibTrans" presStyleCnt="0"/>
      <dgm:spPr/>
    </dgm:pt>
    <dgm:pt modelId="{C465267C-029D-4C0B-A931-A8EC58891460}" type="pres">
      <dgm:prSet presAssocID="{5E1AC4C1-2152-48B4-88BF-D04AE4A96558}" presName="node" presStyleLbl="node1" presStyleIdx="3" presStyleCnt="4">
        <dgm:presLayoutVars>
          <dgm:bulletEnabled val="1"/>
        </dgm:presLayoutVars>
      </dgm:prSet>
      <dgm:spPr/>
    </dgm:pt>
  </dgm:ptLst>
  <dgm:cxnLst>
    <dgm:cxn modelId="{B4DB2504-568B-49E8-9D59-F1529B4FE549}" type="presOf" srcId="{12D6A706-DD07-4EA9-85E8-65BA959D7729}" destId="{CDCB065A-DD65-4359-827A-F24F5F71072F}" srcOrd="0" destOrd="0" presId="urn:microsoft.com/office/officeart/2005/8/layout/default"/>
    <dgm:cxn modelId="{999C5F05-627E-4431-90DF-790A00DE12FD}" type="presOf" srcId="{5E1AC4C1-2152-48B4-88BF-D04AE4A96558}" destId="{C465267C-029D-4C0B-A931-A8EC58891460}" srcOrd="0" destOrd="0" presId="urn:microsoft.com/office/officeart/2005/8/layout/default"/>
    <dgm:cxn modelId="{3022105E-7992-42DA-A247-F4F86F8C8149}" srcId="{92910E43-2F0E-4117-B792-7644058F805A}" destId="{5E1AC4C1-2152-48B4-88BF-D04AE4A96558}" srcOrd="3" destOrd="0" parTransId="{0DDFA02A-679F-40CA-B12C-E43C2BBF7440}" sibTransId="{C7E48EFC-A012-4EC4-8090-BE657726618F}"/>
    <dgm:cxn modelId="{EF854E83-AE97-49EF-BD4E-B12A01E38CDC}" srcId="{92910E43-2F0E-4117-B792-7644058F805A}" destId="{12D6A706-DD07-4EA9-85E8-65BA959D7729}" srcOrd="1" destOrd="0" parTransId="{83278069-F6C9-4FBC-B3AA-08732A8CA57A}" sibTransId="{0F413282-96DC-40A0-84F9-FDFA88F9E558}"/>
    <dgm:cxn modelId="{272EBFA8-63D0-4870-B8B8-90FBA1652CBB}" srcId="{92910E43-2F0E-4117-B792-7644058F805A}" destId="{B3E8EFC5-1F10-4EBC-B34B-4EF9888980C6}" srcOrd="0" destOrd="0" parTransId="{1ACB4AA5-5F58-44CF-8141-84EBE7EABC69}" sibTransId="{39FC48B2-D455-46F7-850D-EA7A0549A358}"/>
    <dgm:cxn modelId="{F2C4E2B2-6DA4-4B2A-B33C-D3E880DB25F6}" srcId="{92910E43-2F0E-4117-B792-7644058F805A}" destId="{9B0E3D88-889F-4A49-8155-EB7D36693BEA}" srcOrd="2" destOrd="0" parTransId="{81662BFC-7F70-44DA-8421-F5CFBFF5101D}" sibTransId="{9299C49A-F8F3-4802-A27A-092A98A19583}"/>
    <dgm:cxn modelId="{B33AFAB2-A674-4100-B796-597F9801C093}" type="presOf" srcId="{B3E8EFC5-1F10-4EBC-B34B-4EF9888980C6}" destId="{6A7B311E-E713-48B3-AE66-1C2EB1E33B59}" srcOrd="0" destOrd="0" presId="urn:microsoft.com/office/officeart/2005/8/layout/default"/>
    <dgm:cxn modelId="{6E5260B4-66E1-4CCA-B087-B4691A09CA16}" type="presOf" srcId="{9B0E3D88-889F-4A49-8155-EB7D36693BEA}" destId="{AC313708-012A-453C-A268-91276CBE89FE}" srcOrd="0" destOrd="0" presId="urn:microsoft.com/office/officeart/2005/8/layout/default"/>
    <dgm:cxn modelId="{9B9399E0-168A-411D-8CCB-13B03B3CAA05}" type="presOf" srcId="{92910E43-2F0E-4117-B792-7644058F805A}" destId="{2B9AAB86-67E1-4213-97ED-199719F4A29F}" srcOrd="0" destOrd="0" presId="urn:microsoft.com/office/officeart/2005/8/layout/default"/>
    <dgm:cxn modelId="{7546D0C5-8240-4F63-91B3-0D02F80AFA58}" type="presParOf" srcId="{2B9AAB86-67E1-4213-97ED-199719F4A29F}" destId="{6A7B311E-E713-48B3-AE66-1C2EB1E33B59}" srcOrd="0" destOrd="0" presId="urn:microsoft.com/office/officeart/2005/8/layout/default"/>
    <dgm:cxn modelId="{01A871F5-F0C5-4745-8DC7-F251A10D6611}" type="presParOf" srcId="{2B9AAB86-67E1-4213-97ED-199719F4A29F}" destId="{15C89F73-350D-430B-9C2B-74C29468D976}" srcOrd="1" destOrd="0" presId="urn:microsoft.com/office/officeart/2005/8/layout/default"/>
    <dgm:cxn modelId="{C5107996-98A0-4E19-9533-7AD602F48BE1}" type="presParOf" srcId="{2B9AAB86-67E1-4213-97ED-199719F4A29F}" destId="{CDCB065A-DD65-4359-827A-F24F5F71072F}" srcOrd="2" destOrd="0" presId="urn:microsoft.com/office/officeart/2005/8/layout/default"/>
    <dgm:cxn modelId="{D1EA01AD-1B54-4C72-ACF1-77DD5F6D9D31}" type="presParOf" srcId="{2B9AAB86-67E1-4213-97ED-199719F4A29F}" destId="{1D7DAAC4-16E9-46EA-8269-7151BD20B857}" srcOrd="3" destOrd="0" presId="urn:microsoft.com/office/officeart/2005/8/layout/default"/>
    <dgm:cxn modelId="{4885F16C-AFD7-41FA-9D73-54915DFC1E34}" type="presParOf" srcId="{2B9AAB86-67E1-4213-97ED-199719F4A29F}" destId="{AC313708-012A-453C-A268-91276CBE89FE}" srcOrd="4" destOrd="0" presId="urn:microsoft.com/office/officeart/2005/8/layout/default"/>
    <dgm:cxn modelId="{2D3D564C-2485-4714-9674-A4AECD9ABD3B}" type="presParOf" srcId="{2B9AAB86-67E1-4213-97ED-199719F4A29F}" destId="{DA7AEEED-C8D8-4B55-AB5C-C2E7BBCEACC5}" srcOrd="5" destOrd="0" presId="urn:microsoft.com/office/officeart/2005/8/layout/default"/>
    <dgm:cxn modelId="{25522C2C-7DAE-4D93-8541-0E2F52FDF598}" type="presParOf" srcId="{2B9AAB86-67E1-4213-97ED-199719F4A29F}" destId="{C465267C-029D-4C0B-A931-A8EC5889146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4F3A0E-561D-4D4A-ABB5-E59B7E586B5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81033BEC-F080-4A41-B36C-5B15EB9B91BC}">
      <dgm:prSet phldrT="[Text]"/>
      <dgm:spPr/>
      <dgm:t>
        <a:bodyPr/>
        <a:lstStyle/>
        <a:p>
          <a:r>
            <a:rPr lang="en-US" dirty="0"/>
            <a:t>Jade</a:t>
          </a:r>
        </a:p>
      </dgm:t>
    </dgm:pt>
    <dgm:pt modelId="{A117F4F7-76C3-49F9-8594-0F563ED2BACB}" type="parTrans" cxnId="{64482BFF-0C55-4F8E-9D01-CBC0822BA2C2}">
      <dgm:prSet/>
      <dgm:spPr/>
      <dgm:t>
        <a:bodyPr/>
        <a:lstStyle/>
        <a:p>
          <a:endParaRPr lang="en-US"/>
        </a:p>
      </dgm:t>
    </dgm:pt>
    <dgm:pt modelId="{559E6302-7616-43E8-89FB-579D79782434}" type="sibTrans" cxnId="{64482BFF-0C55-4F8E-9D01-CBC0822BA2C2}">
      <dgm:prSet/>
      <dgm:spPr/>
      <dgm:t>
        <a:bodyPr/>
        <a:lstStyle/>
        <a:p>
          <a:endParaRPr lang="en-US"/>
        </a:p>
      </dgm:t>
    </dgm:pt>
    <dgm:pt modelId="{8985141C-D6E3-44F0-ADB5-7644E6537034}">
      <dgm:prSet phldrT="[Text]"/>
      <dgm:spPr/>
      <dgm:t>
        <a:bodyPr/>
        <a:lstStyle/>
        <a:p>
          <a:r>
            <a:rPr lang="en-US" dirty="0"/>
            <a:t>Express</a:t>
          </a:r>
        </a:p>
      </dgm:t>
    </dgm:pt>
    <dgm:pt modelId="{B06B7C5E-298B-4586-BB3E-9DDFCCF6FEE0}" type="parTrans" cxnId="{B7AA102C-DE41-40F0-AB6E-A6B85698506C}">
      <dgm:prSet/>
      <dgm:spPr/>
      <dgm:t>
        <a:bodyPr/>
        <a:lstStyle/>
        <a:p>
          <a:endParaRPr lang="en-US"/>
        </a:p>
      </dgm:t>
    </dgm:pt>
    <dgm:pt modelId="{47BD0AD5-0CBE-4E29-9EFE-B09B41184963}" type="sibTrans" cxnId="{B7AA102C-DE41-40F0-AB6E-A6B85698506C}">
      <dgm:prSet/>
      <dgm:spPr/>
      <dgm:t>
        <a:bodyPr/>
        <a:lstStyle/>
        <a:p>
          <a:endParaRPr lang="en-US"/>
        </a:p>
      </dgm:t>
    </dgm:pt>
    <dgm:pt modelId="{36CF9FFD-F240-4128-8669-6664B9D173ED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951702DA-7CAB-46CB-9AF6-D562DD1BA697}" type="parTrans" cxnId="{A3198D08-FE22-4D20-B8DB-E657FD415AFB}">
      <dgm:prSet/>
      <dgm:spPr/>
      <dgm:t>
        <a:bodyPr/>
        <a:lstStyle/>
        <a:p>
          <a:endParaRPr lang="en-US"/>
        </a:p>
      </dgm:t>
    </dgm:pt>
    <dgm:pt modelId="{FA19C29C-E9FC-46E6-81E1-34F471406042}" type="sibTrans" cxnId="{A3198D08-FE22-4D20-B8DB-E657FD415AFB}">
      <dgm:prSet/>
      <dgm:spPr/>
      <dgm:t>
        <a:bodyPr/>
        <a:lstStyle/>
        <a:p>
          <a:endParaRPr lang="en-US"/>
        </a:p>
      </dgm:t>
    </dgm:pt>
    <dgm:pt modelId="{8B39C992-4E83-43F9-AE28-2D231BCB7037}" type="pres">
      <dgm:prSet presAssocID="{484F3A0E-561D-4D4A-ABB5-E59B7E586B5F}" presName="compositeShape" presStyleCnt="0">
        <dgm:presLayoutVars>
          <dgm:dir/>
          <dgm:resizeHandles/>
        </dgm:presLayoutVars>
      </dgm:prSet>
      <dgm:spPr/>
    </dgm:pt>
    <dgm:pt modelId="{FB2517D1-59FB-426E-9AE8-3E7C2EC285FE}" type="pres">
      <dgm:prSet presAssocID="{484F3A0E-561D-4D4A-ABB5-E59B7E586B5F}" presName="pyramid" presStyleLbl="node1" presStyleIdx="0" presStyleCnt="1"/>
      <dgm:spPr/>
    </dgm:pt>
    <dgm:pt modelId="{39507F1B-B175-4359-8BE5-F7A2F1ADF44F}" type="pres">
      <dgm:prSet presAssocID="{484F3A0E-561D-4D4A-ABB5-E59B7E586B5F}" presName="theList" presStyleCnt="0"/>
      <dgm:spPr/>
    </dgm:pt>
    <dgm:pt modelId="{F24498B7-D294-467B-86CD-CD144C1438D2}" type="pres">
      <dgm:prSet presAssocID="{81033BEC-F080-4A41-B36C-5B15EB9B91BC}" presName="aNode" presStyleLbl="fgAcc1" presStyleIdx="0" presStyleCnt="3">
        <dgm:presLayoutVars>
          <dgm:bulletEnabled val="1"/>
        </dgm:presLayoutVars>
      </dgm:prSet>
      <dgm:spPr/>
    </dgm:pt>
    <dgm:pt modelId="{5CF5DD38-F14C-4821-914E-062032250D90}" type="pres">
      <dgm:prSet presAssocID="{81033BEC-F080-4A41-B36C-5B15EB9B91BC}" presName="aSpace" presStyleCnt="0"/>
      <dgm:spPr/>
    </dgm:pt>
    <dgm:pt modelId="{43A63A2A-32CB-4567-8840-C2E13F35BD33}" type="pres">
      <dgm:prSet presAssocID="{8985141C-D6E3-44F0-ADB5-7644E6537034}" presName="aNode" presStyleLbl="fgAcc1" presStyleIdx="1" presStyleCnt="3">
        <dgm:presLayoutVars>
          <dgm:bulletEnabled val="1"/>
        </dgm:presLayoutVars>
      </dgm:prSet>
      <dgm:spPr/>
    </dgm:pt>
    <dgm:pt modelId="{1400F1FE-0EB3-4529-BE9B-EC1AD27A1276}" type="pres">
      <dgm:prSet presAssocID="{8985141C-D6E3-44F0-ADB5-7644E6537034}" presName="aSpace" presStyleCnt="0"/>
      <dgm:spPr/>
    </dgm:pt>
    <dgm:pt modelId="{4CF1EBF9-A26D-40FF-8B8E-611A271A3B2C}" type="pres">
      <dgm:prSet presAssocID="{36CF9FFD-F240-4128-8669-6664B9D173ED}" presName="aNode" presStyleLbl="fgAcc1" presStyleIdx="2" presStyleCnt="3">
        <dgm:presLayoutVars>
          <dgm:bulletEnabled val="1"/>
        </dgm:presLayoutVars>
      </dgm:prSet>
      <dgm:spPr/>
    </dgm:pt>
    <dgm:pt modelId="{0E70FA72-EF86-41E7-A71F-B89B4E78F7CC}" type="pres">
      <dgm:prSet presAssocID="{36CF9FFD-F240-4128-8669-6664B9D173ED}" presName="aSpace" presStyleCnt="0"/>
      <dgm:spPr/>
    </dgm:pt>
  </dgm:ptLst>
  <dgm:cxnLst>
    <dgm:cxn modelId="{A3198D08-FE22-4D20-B8DB-E657FD415AFB}" srcId="{484F3A0E-561D-4D4A-ABB5-E59B7E586B5F}" destId="{36CF9FFD-F240-4128-8669-6664B9D173ED}" srcOrd="2" destOrd="0" parTransId="{951702DA-7CAB-46CB-9AF6-D562DD1BA697}" sibTransId="{FA19C29C-E9FC-46E6-81E1-34F471406042}"/>
    <dgm:cxn modelId="{74836D10-CC3D-46D2-BF97-1D8570FE1AAD}" type="presOf" srcId="{81033BEC-F080-4A41-B36C-5B15EB9B91BC}" destId="{F24498B7-D294-467B-86CD-CD144C1438D2}" srcOrd="0" destOrd="0" presId="urn:microsoft.com/office/officeart/2005/8/layout/pyramid2"/>
    <dgm:cxn modelId="{B7AA102C-DE41-40F0-AB6E-A6B85698506C}" srcId="{484F3A0E-561D-4D4A-ABB5-E59B7E586B5F}" destId="{8985141C-D6E3-44F0-ADB5-7644E6537034}" srcOrd="1" destOrd="0" parTransId="{B06B7C5E-298B-4586-BB3E-9DDFCCF6FEE0}" sibTransId="{47BD0AD5-0CBE-4E29-9EFE-B09B41184963}"/>
    <dgm:cxn modelId="{7B912D2E-8D96-4C0F-8E14-7C0B3659EFCF}" type="presOf" srcId="{36CF9FFD-F240-4128-8669-6664B9D173ED}" destId="{4CF1EBF9-A26D-40FF-8B8E-611A271A3B2C}" srcOrd="0" destOrd="0" presId="urn:microsoft.com/office/officeart/2005/8/layout/pyramid2"/>
    <dgm:cxn modelId="{7BF7407B-A837-4894-A562-60294B6F2EE2}" type="presOf" srcId="{484F3A0E-561D-4D4A-ABB5-E59B7E586B5F}" destId="{8B39C992-4E83-43F9-AE28-2D231BCB7037}" srcOrd="0" destOrd="0" presId="urn:microsoft.com/office/officeart/2005/8/layout/pyramid2"/>
    <dgm:cxn modelId="{25718480-A115-4CA2-AD6E-1E00807F1847}" type="presOf" srcId="{8985141C-D6E3-44F0-ADB5-7644E6537034}" destId="{43A63A2A-32CB-4567-8840-C2E13F35BD33}" srcOrd="0" destOrd="0" presId="urn:microsoft.com/office/officeart/2005/8/layout/pyramid2"/>
    <dgm:cxn modelId="{64482BFF-0C55-4F8E-9D01-CBC0822BA2C2}" srcId="{484F3A0E-561D-4D4A-ABB5-E59B7E586B5F}" destId="{81033BEC-F080-4A41-B36C-5B15EB9B91BC}" srcOrd="0" destOrd="0" parTransId="{A117F4F7-76C3-49F9-8594-0F563ED2BACB}" sibTransId="{559E6302-7616-43E8-89FB-579D79782434}"/>
    <dgm:cxn modelId="{C77AC82B-1EE4-4635-B38A-07D25D4E23D8}" type="presParOf" srcId="{8B39C992-4E83-43F9-AE28-2D231BCB7037}" destId="{FB2517D1-59FB-426E-9AE8-3E7C2EC285FE}" srcOrd="0" destOrd="0" presId="urn:microsoft.com/office/officeart/2005/8/layout/pyramid2"/>
    <dgm:cxn modelId="{68F324DC-7827-49C3-89B7-FB9D8BF87193}" type="presParOf" srcId="{8B39C992-4E83-43F9-AE28-2D231BCB7037}" destId="{39507F1B-B175-4359-8BE5-F7A2F1ADF44F}" srcOrd="1" destOrd="0" presId="urn:microsoft.com/office/officeart/2005/8/layout/pyramid2"/>
    <dgm:cxn modelId="{747FA007-ECC7-4445-B67B-925BBBF4792B}" type="presParOf" srcId="{39507F1B-B175-4359-8BE5-F7A2F1ADF44F}" destId="{F24498B7-D294-467B-86CD-CD144C1438D2}" srcOrd="0" destOrd="0" presId="urn:microsoft.com/office/officeart/2005/8/layout/pyramid2"/>
    <dgm:cxn modelId="{154CE74F-2C25-441C-9156-3D6988BCF90F}" type="presParOf" srcId="{39507F1B-B175-4359-8BE5-F7A2F1ADF44F}" destId="{5CF5DD38-F14C-4821-914E-062032250D90}" srcOrd="1" destOrd="0" presId="urn:microsoft.com/office/officeart/2005/8/layout/pyramid2"/>
    <dgm:cxn modelId="{039795E8-F7CE-40FF-85B8-C66A583CEB10}" type="presParOf" srcId="{39507F1B-B175-4359-8BE5-F7A2F1ADF44F}" destId="{43A63A2A-32CB-4567-8840-C2E13F35BD33}" srcOrd="2" destOrd="0" presId="urn:microsoft.com/office/officeart/2005/8/layout/pyramid2"/>
    <dgm:cxn modelId="{7BD70D4D-6015-43B7-98C3-295109AD5852}" type="presParOf" srcId="{39507F1B-B175-4359-8BE5-F7A2F1ADF44F}" destId="{1400F1FE-0EB3-4529-BE9B-EC1AD27A1276}" srcOrd="3" destOrd="0" presId="urn:microsoft.com/office/officeart/2005/8/layout/pyramid2"/>
    <dgm:cxn modelId="{9B1D5E16-374C-46B6-8F89-2454DFB464B2}" type="presParOf" srcId="{39507F1B-B175-4359-8BE5-F7A2F1ADF44F}" destId="{4CF1EBF9-A26D-40FF-8B8E-611A271A3B2C}" srcOrd="4" destOrd="0" presId="urn:microsoft.com/office/officeart/2005/8/layout/pyramid2"/>
    <dgm:cxn modelId="{0E364942-769A-4C19-B1F8-FE1A4416C8B7}" type="presParOf" srcId="{39507F1B-B175-4359-8BE5-F7A2F1ADF44F}" destId="{0E70FA72-EF86-41E7-A71F-B89B4E78F7C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B311E-E713-48B3-AE66-1C2EB1E33B59}">
      <dsp:nvSpPr>
        <dsp:cNvPr id="0" name=""/>
        <dsp:cNvSpPr/>
      </dsp:nvSpPr>
      <dsp:spPr>
        <a:xfrm>
          <a:off x="892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New Haven Transportation Department</a:t>
          </a:r>
        </a:p>
      </dsp:txBody>
      <dsp:txXfrm>
        <a:off x="892" y="296961"/>
        <a:ext cx="3482578" cy="2089546"/>
      </dsp:txXfrm>
    </dsp:sp>
    <dsp:sp modelId="{CDCB065A-DD65-4359-827A-F24F5F71072F}">
      <dsp:nvSpPr>
        <dsp:cNvPr id="0" name=""/>
        <dsp:cNvSpPr/>
      </dsp:nvSpPr>
      <dsp:spPr>
        <a:xfrm>
          <a:off x="3831728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Code4Good</a:t>
          </a:r>
        </a:p>
      </dsp:txBody>
      <dsp:txXfrm>
        <a:off x="3831728" y="296961"/>
        <a:ext cx="3482578" cy="2089546"/>
      </dsp:txXfrm>
    </dsp:sp>
    <dsp:sp modelId="{AC313708-012A-453C-A268-91276CBE89FE}">
      <dsp:nvSpPr>
        <dsp:cNvPr id="0" name=""/>
        <dsp:cNvSpPr/>
      </dsp:nvSpPr>
      <dsp:spPr>
        <a:xfrm>
          <a:off x="892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Smarking</a:t>
          </a:r>
          <a:endParaRPr lang="en-US" sz="4000" kern="1200" dirty="0"/>
        </a:p>
      </dsp:txBody>
      <dsp:txXfrm>
        <a:off x="892" y="2734766"/>
        <a:ext cx="3482578" cy="2089546"/>
      </dsp:txXfrm>
    </dsp:sp>
    <dsp:sp modelId="{C465267C-029D-4C0B-A931-A8EC58891460}">
      <dsp:nvSpPr>
        <dsp:cNvPr id="0" name=""/>
        <dsp:cNvSpPr/>
      </dsp:nvSpPr>
      <dsp:spPr>
        <a:xfrm>
          <a:off x="3831728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MakeHaven</a:t>
          </a:r>
          <a:endParaRPr lang="en-US" sz="4000" kern="1200" dirty="0"/>
        </a:p>
      </dsp:txBody>
      <dsp:txXfrm>
        <a:off x="3831728" y="2734766"/>
        <a:ext cx="3482578" cy="208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517D1-59FB-426E-9AE8-3E7C2EC285FE}">
      <dsp:nvSpPr>
        <dsp:cNvPr id="0" name=""/>
        <dsp:cNvSpPr/>
      </dsp:nvSpPr>
      <dsp:spPr>
        <a:xfrm>
          <a:off x="712866" y="0"/>
          <a:ext cx="5121275" cy="51212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498B7-D294-467B-86CD-CD144C1438D2}">
      <dsp:nvSpPr>
        <dsp:cNvPr id="0" name=""/>
        <dsp:cNvSpPr/>
      </dsp:nvSpPr>
      <dsp:spPr>
        <a:xfrm>
          <a:off x="3273504" y="514878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Jade</a:t>
          </a:r>
        </a:p>
      </dsp:txBody>
      <dsp:txXfrm>
        <a:off x="3332684" y="574058"/>
        <a:ext cx="3210468" cy="1093941"/>
      </dsp:txXfrm>
    </dsp:sp>
    <dsp:sp modelId="{43A63A2A-32CB-4567-8840-C2E13F35BD33}">
      <dsp:nvSpPr>
        <dsp:cNvPr id="0" name=""/>
        <dsp:cNvSpPr/>
      </dsp:nvSpPr>
      <dsp:spPr>
        <a:xfrm>
          <a:off x="3273504" y="1878717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Express</a:t>
          </a:r>
        </a:p>
      </dsp:txBody>
      <dsp:txXfrm>
        <a:off x="3332684" y="1937897"/>
        <a:ext cx="3210468" cy="1093941"/>
      </dsp:txXfrm>
    </dsp:sp>
    <dsp:sp modelId="{4CF1EBF9-A26D-40FF-8B8E-611A271A3B2C}">
      <dsp:nvSpPr>
        <dsp:cNvPr id="0" name=""/>
        <dsp:cNvSpPr/>
      </dsp:nvSpPr>
      <dsp:spPr>
        <a:xfrm>
          <a:off x="3273504" y="3242557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Node</a:t>
          </a:r>
        </a:p>
      </dsp:txBody>
      <dsp:txXfrm>
        <a:off x="3332684" y="3301737"/>
        <a:ext cx="3210468" cy="1093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03-2506-49CE-A6BC-238C38E9E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Sign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A3832-F3B9-4640-A248-FC3179A5F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cloud platform that converts and sends data to electronic road signs in New Haven</a:t>
            </a:r>
          </a:p>
        </p:txBody>
      </p:sp>
    </p:spTree>
    <p:extLst>
      <p:ext uri="{BB962C8B-B14F-4D97-AF65-F5344CB8AC3E}">
        <p14:creationId xmlns:p14="http://schemas.microsoft.com/office/powerpoint/2010/main" val="247110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9926-62FF-4569-AA7B-A2A274FC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7BAAB5-3781-4A6A-AE78-9A2AD3EB2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66639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29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D1E6-7C48-489E-9FB6-839EB502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8D459A-570A-4CFF-9BCF-13C9E7685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76338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4F89-BB7C-4796-BE69-98417CE0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9D4E0E-CA4D-4051-A9A4-B5E705E1DE45}"/>
              </a:ext>
            </a:extLst>
          </p:cNvPr>
          <p:cNvGrpSpPr/>
          <p:nvPr/>
        </p:nvGrpSpPr>
        <p:grpSpPr>
          <a:xfrm>
            <a:off x="4792103" y="2007647"/>
            <a:ext cx="3537732" cy="2913862"/>
            <a:chOff x="3868738" y="1967306"/>
            <a:chExt cx="3537732" cy="2913862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CE1FA3C-851E-49BC-9114-530BFC63E674}"/>
                </a:ext>
              </a:extLst>
            </p:cNvPr>
            <p:cNvSpPr/>
            <p:nvPr/>
          </p:nvSpPr>
          <p:spPr>
            <a:xfrm>
              <a:off x="5880013" y="2825730"/>
              <a:ext cx="1526457" cy="1526572"/>
            </a:xfrm>
            <a:custGeom>
              <a:avLst/>
              <a:gdLst>
                <a:gd name="connsiteX0" fmla="*/ 0 w 1526457"/>
                <a:gd name="connsiteY0" fmla="*/ 763286 h 1526572"/>
                <a:gd name="connsiteX1" fmla="*/ 763229 w 1526457"/>
                <a:gd name="connsiteY1" fmla="*/ 0 h 1526572"/>
                <a:gd name="connsiteX2" fmla="*/ 1526458 w 1526457"/>
                <a:gd name="connsiteY2" fmla="*/ 763286 h 1526572"/>
                <a:gd name="connsiteX3" fmla="*/ 763229 w 1526457"/>
                <a:gd name="connsiteY3" fmla="*/ 1526572 h 1526572"/>
                <a:gd name="connsiteX4" fmla="*/ 0 w 1526457"/>
                <a:gd name="connsiteY4" fmla="*/ 763286 h 15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457" h="1526572">
                  <a:moveTo>
                    <a:pt x="0" y="763286"/>
                  </a:moveTo>
                  <a:cubicBezTo>
                    <a:pt x="0" y="341735"/>
                    <a:pt x="341709" y="0"/>
                    <a:pt x="763229" y="0"/>
                  </a:cubicBezTo>
                  <a:cubicBezTo>
                    <a:pt x="1184749" y="0"/>
                    <a:pt x="1526458" y="341735"/>
                    <a:pt x="1526458" y="763286"/>
                  </a:cubicBezTo>
                  <a:cubicBezTo>
                    <a:pt x="1526458" y="1184837"/>
                    <a:pt x="1184749" y="1526572"/>
                    <a:pt x="763229" y="1526572"/>
                  </a:cubicBezTo>
                  <a:cubicBezTo>
                    <a:pt x="341709" y="1526572"/>
                    <a:pt x="0" y="1184837"/>
                    <a:pt x="0" y="76328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214" tIns="250231" rIns="250214" bIns="25023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Road Sign Manager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C15126-1885-42E8-AFDC-06F7038BB250}"/>
                </a:ext>
              </a:extLst>
            </p:cNvPr>
            <p:cNvSpPr/>
            <p:nvPr/>
          </p:nvSpPr>
          <p:spPr>
            <a:xfrm>
              <a:off x="5950949" y="2580383"/>
              <a:ext cx="301877" cy="30158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5DA17E3-F7EC-44AE-92A3-0AF926F03D83}"/>
                </a:ext>
              </a:extLst>
            </p:cNvPr>
            <p:cNvSpPr/>
            <p:nvPr/>
          </p:nvSpPr>
          <p:spPr>
            <a:xfrm>
              <a:off x="5780809" y="2439352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3ABB69-A26F-4629-8A1B-61DF98FA21F0}"/>
                </a:ext>
              </a:extLst>
            </p:cNvPr>
            <p:cNvSpPr/>
            <p:nvPr/>
          </p:nvSpPr>
          <p:spPr>
            <a:xfrm>
              <a:off x="5469331" y="23402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46FFD9-7764-42F9-9F1E-F376A2F59E5F}"/>
                </a:ext>
              </a:extLst>
            </p:cNvPr>
            <p:cNvSpPr/>
            <p:nvPr/>
          </p:nvSpPr>
          <p:spPr>
            <a:xfrm>
              <a:off x="5158386" y="23402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8DD4266-39F6-417D-90BD-7778DC665E5B}"/>
                </a:ext>
              </a:extLst>
            </p:cNvPr>
            <p:cNvSpPr/>
            <p:nvPr/>
          </p:nvSpPr>
          <p:spPr>
            <a:xfrm>
              <a:off x="4847441" y="23402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E7B7A55-1850-4C75-9AC3-DD625CEADB14}"/>
                </a:ext>
              </a:extLst>
            </p:cNvPr>
            <p:cNvSpPr/>
            <p:nvPr/>
          </p:nvSpPr>
          <p:spPr>
            <a:xfrm>
              <a:off x="4536496" y="23402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F6B7D48-D9A4-48AB-9802-111323284E58}"/>
                </a:ext>
              </a:extLst>
            </p:cNvPr>
            <p:cNvSpPr/>
            <p:nvPr/>
          </p:nvSpPr>
          <p:spPr>
            <a:xfrm>
              <a:off x="4225018" y="23402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2477B8D-84F2-4B5F-AE9E-45F29243F5C7}"/>
                </a:ext>
              </a:extLst>
            </p:cNvPr>
            <p:cNvSpPr/>
            <p:nvPr/>
          </p:nvSpPr>
          <p:spPr>
            <a:xfrm>
              <a:off x="3914073" y="23402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69D2DE9-7B15-4A08-A4A8-52B60065FE0A}"/>
                </a:ext>
              </a:extLst>
            </p:cNvPr>
            <p:cNvSpPr/>
            <p:nvPr/>
          </p:nvSpPr>
          <p:spPr>
            <a:xfrm>
              <a:off x="3911939" y="1967306"/>
              <a:ext cx="1702463" cy="377053"/>
            </a:xfrm>
            <a:custGeom>
              <a:avLst/>
              <a:gdLst>
                <a:gd name="connsiteX0" fmla="*/ 0 w 1702463"/>
                <a:gd name="connsiteY0" fmla="*/ 0 h 377053"/>
                <a:gd name="connsiteX1" fmla="*/ 1702463 w 1702463"/>
                <a:gd name="connsiteY1" fmla="*/ 0 h 377053"/>
                <a:gd name="connsiteX2" fmla="*/ 1702463 w 1702463"/>
                <a:gd name="connsiteY2" fmla="*/ 377053 h 377053"/>
                <a:gd name="connsiteX3" fmla="*/ 0 w 1702463"/>
                <a:gd name="connsiteY3" fmla="*/ 377053 h 377053"/>
                <a:gd name="connsiteX4" fmla="*/ 0 w 1702463"/>
                <a:gd name="connsiteY4" fmla="*/ 0 h 3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463" h="377053">
                  <a:moveTo>
                    <a:pt x="0" y="0"/>
                  </a:moveTo>
                  <a:lnTo>
                    <a:pt x="1702463" y="0"/>
                  </a:lnTo>
                  <a:lnTo>
                    <a:pt x="1702463" y="377053"/>
                  </a:lnTo>
                  <a:lnTo>
                    <a:pt x="0" y="3770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Binary String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F73445-1BC5-43D9-9766-96D33CA39D7D}"/>
                </a:ext>
              </a:extLst>
            </p:cNvPr>
            <p:cNvSpPr/>
            <p:nvPr/>
          </p:nvSpPr>
          <p:spPr>
            <a:xfrm>
              <a:off x="5553067" y="3052720"/>
              <a:ext cx="301877" cy="30158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E2D5FDE-6053-4303-AA00-BA388D9A857F}"/>
                </a:ext>
              </a:extLst>
            </p:cNvPr>
            <p:cNvSpPr/>
            <p:nvPr/>
          </p:nvSpPr>
          <p:spPr>
            <a:xfrm>
              <a:off x="5302925" y="31144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BD66628-9161-4C01-A14E-018B5310B068}"/>
                </a:ext>
              </a:extLst>
            </p:cNvPr>
            <p:cNvSpPr/>
            <p:nvPr/>
          </p:nvSpPr>
          <p:spPr>
            <a:xfrm>
              <a:off x="5015980" y="31144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A8265F8-2AD0-4ABF-B383-77994868ADC3}"/>
                </a:ext>
              </a:extLst>
            </p:cNvPr>
            <p:cNvSpPr/>
            <p:nvPr/>
          </p:nvSpPr>
          <p:spPr>
            <a:xfrm>
              <a:off x="4729570" y="31144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78568F4-A0AD-4600-BBF4-6D29ECEB8928}"/>
                </a:ext>
              </a:extLst>
            </p:cNvPr>
            <p:cNvSpPr/>
            <p:nvPr/>
          </p:nvSpPr>
          <p:spPr>
            <a:xfrm>
              <a:off x="4443159" y="31144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AFF52A4-4E12-46CE-AAD3-99BC0A88E768}"/>
                </a:ext>
              </a:extLst>
            </p:cNvPr>
            <p:cNvSpPr/>
            <p:nvPr/>
          </p:nvSpPr>
          <p:spPr>
            <a:xfrm>
              <a:off x="4156215" y="31144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C3BD136-1857-46AA-B13D-BE56B81810E2}"/>
                </a:ext>
              </a:extLst>
            </p:cNvPr>
            <p:cNvSpPr/>
            <p:nvPr/>
          </p:nvSpPr>
          <p:spPr>
            <a:xfrm>
              <a:off x="3869804" y="31144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9BAAEB7-AF1D-4E6F-8927-D4B2A5A64EEE}"/>
                </a:ext>
              </a:extLst>
            </p:cNvPr>
            <p:cNvSpPr/>
            <p:nvPr/>
          </p:nvSpPr>
          <p:spPr>
            <a:xfrm>
              <a:off x="3868738" y="2742976"/>
              <a:ext cx="1584059" cy="377053"/>
            </a:xfrm>
            <a:custGeom>
              <a:avLst/>
              <a:gdLst>
                <a:gd name="connsiteX0" fmla="*/ 0 w 1584059"/>
                <a:gd name="connsiteY0" fmla="*/ 0 h 377053"/>
                <a:gd name="connsiteX1" fmla="*/ 1584059 w 1584059"/>
                <a:gd name="connsiteY1" fmla="*/ 0 h 377053"/>
                <a:gd name="connsiteX2" fmla="*/ 1584059 w 1584059"/>
                <a:gd name="connsiteY2" fmla="*/ 377053 h 377053"/>
                <a:gd name="connsiteX3" fmla="*/ 0 w 1584059"/>
                <a:gd name="connsiteY3" fmla="*/ 377053 h 377053"/>
                <a:gd name="connsiteX4" fmla="*/ 0 w 1584059"/>
                <a:gd name="connsiteY4" fmla="*/ 0 h 3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59" h="377053">
                  <a:moveTo>
                    <a:pt x="0" y="0"/>
                  </a:moveTo>
                  <a:lnTo>
                    <a:pt x="1584059" y="0"/>
                  </a:lnTo>
                  <a:lnTo>
                    <a:pt x="1584059" y="377053"/>
                  </a:lnTo>
                  <a:lnTo>
                    <a:pt x="0" y="3770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Text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09ECCB2-5AAB-475E-B23A-E8E5B636D616}"/>
                </a:ext>
              </a:extLst>
            </p:cNvPr>
            <p:cNvSpPr/>
            <p:nvPr/>
          </p:nvSpPr>
          <p:spPr>
            <a:xfrm>
              <a:off x="5553067" y="3777397"/>
              <a:ext cx="301877" cy="30158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B4DD17-8A0B-46C6-83C1-C09BB5CC9D37}"/>
                </a:ext>
              </a:extLst>
            </p:cNvPr>
            <p:cNvSpPr/>
            <p:nvPr/>
          </p:nvSpPr>
          <p:spPr>
            <a:xfrm>
              <a:off x="5302925" y="39568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39BFA5-8AF5-4A25-9274-A5EAC0D4FB88}"/>
                </a:ext>
              </a:extLst>
            </p:cNvPr>
            <p:cNvSpPr/>
            <p:nvPr/>
          </p:nvSpPr>
          <p:spPr>
            <a:xfrm>
              <a:off x="5015980" y="39568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D1039DF-FEDA-491C-808E-CBF092554835}"/>
                </a:ext>
              </a:extLst>
            </p:cNvPr>
            <p:cNvSpPr/>
            <p:nvPr/>
          </p:nvSpPr>
          <p:spPr>
            <a:xfrm>
              <a:off x="4729570" y="39568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DAAA3ED-0C98-45A6-95AE-D5B2362BEDD0}"/>
                </a:ext>
              </a:extLst>
            </p:cNvPr>
            <p:cNvSpPr/>
            <p:nvPr/>
          </p:nvSpPr>
          <p:spPr>
            <a:xfrm>
              <a:off x="4443159" y="39568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A4B7D6-FCA5-4B15-B16A-F7634B2D169C}"/>
                </a:ext>
              </a:extLst>
            </p:cNvPr>
            <p:cNvSpPr/>
            <p:nvPr/>
          </p:nvSpPr>
          <p:spPr>
            <a:xfrm>
              <a:off x="4156215" y="39568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6E0A9DA-14CC-4574-9EC5-5C3409D4926C}"/>
                </a:ext>
              </a:extLst>
            </p:cNvPr>
            <p:cNvSpPr/>
            <p:nvPr/>
          </p:nvSpPr>
          <p:spPr>
            <a:xfrm>
              <a:off x="3869804" y="39568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2CFF972-B111-446C-BA4D-6FDEC6AF0376}"/>
                </a:ext>
              </a:extLst>
            </p:cNvPr>
            <p:cNvSpPr/>
            <p:nvPr/>
          </p:nvSpPr>
          <p:spPr>
            <a:xfrm>
              <a:off x="3868738" y="3583625"/>
              <a:ext cx="1584059" cy="377053"/>
            </a:xfrm>
            <a:custGeom>
              <a:avLst/>
              <a:gdLst>
                <a:gd name="connsiteX0" fmla="*/ 0 w 1584059"/>
                <a:gd name="connsiteY0" fmla="*/ 0 h 377053"/>
                <a:gd name="connsiteX1" fmla="*/ 1584059 w 1584059"/>
                <a:gd name="connsiteY1" fmla="*/ 0 h 377053"/>
                <a:gd name="connsiteX2" fmla="*/ 1584059 w 1584059"/>
                <a:gd name="connsiteY2" fmla="*/ 377053 h 377053"/>
                <a:gd name="connsiteX3" fmla="*/ 0 w 1584059"/>
                <a:gd name="connsiteY3" fmla="*/ 377053 h 377053"/>
                <a:gd name="connsiteX4" fmla="*/ 0 w 1584059"/>
                <a:gd name="connsiteY4" fmla="*/ 0 h 3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59" h="377053">
                  <a:moveTo>
                    <a:pt x="0" y="0"/>
                  </a:moveTo>
                  <a:lnTo>
                    <a:pt x="1584059" y="0"/>
                  </a:lnTo>
                  <a:lnTo>
                    <a:pt x="1584059" y="377053"/>
                  </a:lnTo>
                  <a:lnTo>
                    <a:pt x="0" y="3770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Image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E4F1204-5683-4ADE-8060-F5868B4E7A79}"/>
                </a:ext>
              </a:extLst>
            </p:cNvPr>
            <p:cNvSpPr/>
            <p:nvPr/>
          </p:nvSpPr>
          <p:spPr>
            <a:xfrm>
              <a:off x="5950949" y="4298396"/>
              <a:ext cx="301877" cy="30158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31B0B9F-363F-4265-A901-B918DBDD9608}"/>
                </a:ext>
              </a:extLst>
            </p:cNvPr>
            <p:cNvSpPr/>
            <p:nvPr/>
          </p:nvSpPr>
          <p:spPr>
            <a:xfrm>
              <a:off x="5778142" y="4587742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36BEBED-05C5-4610-857B-E8BC80E58AE0}"/>
                </a:ext>
              </a:extLst>
            </p:cNvPr>
            <p:cNvSpPr/>
            <p:nvPr/>
          </p:nvSpPr>
          <p:spPr>
            <a:xfrm>
              <a:off x="5467731" y="47302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12C024D-8831-40C2-B15B-16E1EF447BB8}"/>
                </a:ext>
              </a:extLst>
            </p:cNvPr>
            <p:cNvSpPr/>
            <p:nvPr/>
          </p:nvSpPr>
          <p:spPr>
            <a:xfrm>
              <a:off x="5156786" y="47302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3EEEC7C-B73F-4192-BD98-F208479C62BA}"/>
                </a:ext>
              </a:extLst>
            </p:cNvPr>
            <p:cNvSpPr/>
            <p:nvPr/>
          </p:nvSpPr>
          <p:spPr>
            <a:xfrm>
              <a:off x="4846374" y="47302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74AE8D8-492E-4628-978A-CE25E246006A}"/>
                </a:ext>
              </a:extLst>
            </p:cNvPr>
            <p:cNvSpPr/>
            <p:nvPr/>
          </p:nvSpPr>
          <p:spPr>
            <a:xfrm>
              <a:off x="4535962" y="47302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CFCAC7C-2D1D-43CB-AE7F-920F3DDF270C}"/>
                </a:ext>
              </a:extLst>
            </p:cNvPr>
            <p:cNvSpPr/>
            <p:nvPr/>
          </p:nvSpPr>
          <p:spPr>
            <a:xfrm>
              <a:off x="4225018" y="47302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3A51C12-4C7E-407E-A318-E61A3C7D3426}"/>
                </a:ext>
              </a:extLst>
            </p:cNvPr>
            <p:cNvSpPr/>
            <p:nvPr/>
          </p:nvSpPr>
          <p:spPr>
            <a:xfrm>
              <a:off x="3914606" y="47302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634030-73B0-4D8B-8675-E89886603F94}"/>
                </a:ext>
              </a:extLst>
            </p:cNvPr>
            <p:cNvSpPr/>
            <p:nvPr/>
          </p:nvSpPr>
          <p:spPr>
            <a:xfrm>
              <a:off x="3911939" y="4352011"/>
              <a:ext cx="1702463" cy="377053"/>
            </a:xfrm>
            <a:custGeom>
              <a:avLst/>
              <a:gdLst>
                <a:gd name="connsiteX0" fmla="*/ 0 w 1702463"/>
                <a:gd name="connsiteY0" fmla="*/ 0 h 377053"/>
                <a:gd name="connsiteX1" fmla="*/ 1702463 w 1702463"/>
                <a:gd name="connsiteY1" fmla="*/ 0 h 377053"/>
                <a:gd name="connsiteX2" fmla="*/ 1702463 w 1702463"/>
                <a:gd name="connsiteY2" fmla="*/ 377053 h 377053"/>
                <a:gd name="connsiteX3" fmla="*/ 0 w 1702463"/>
                <a:gd name="connsiteY3" fmla="*/ 377053 h 377053"/>
                <a:gd name="connsiteX4" fmla="*/ 0 w 1702463"/>
                <a:gd name="connsiteY4" fmla="*/ 0 h 3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463" h="377053">
                  <a:moveTo>
                    <a:pt x="0" y="0"/>
                  </a:moveTo>
                  <a:lnTo>
                    <a:pt x="1702463" y="0"/>
                  </a:lnTo>
                  <a:lnTo>
                    <a:pt x="1702463" y="377053"/>
                  </a:lnTo>
                  <a:lnTo>
                    <a:pt x="0" y="3770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Parking API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151C82-09C6-489C-93CE-EA8A72D6A182}"/>
              </a:ext>
            </a:extLst>
          </p:cNvPr>
          <p:cNvGrpSpPr/>
          <p:nvPr/>
        </p:nvGrpSpPr>
        <p:grpSpPr>
          <a:xfrm flipH="1">
            <a:off x="7978933" y="2007838"/>
            <a:ext cx="2384088" cy="2913862"/>
            <a:chOff x="4021138" y="2119706"/>
            <a:chExt cx="2384088" cy="291386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03AE6A-D2E6-47C7-A862-60915FC1305A}"/>
                </a:ext>
              </a:extLst>
            </p:cNvPr>
            <p:cNvSpPr/>
            <p:nvPr/>
          </p:nvSpPr>
          <p:spPr>
            <a:xfrm>
              <a:off x="6103349" y="2732783"/>
              <a:ext cx="301877" cy="30158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821788-84DB-4BE0-BEE3-B4536CD9EFCD}"/>
                </a:ext>
              </a:extLst>
            </p:cNvPr>
            <p:cNvSpPr/>
            <p:nvPr/>
          </p:nvSpPr>
          <p:spPr>
            <a:xfrm>
              <a:off x="5933209" y="2591752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C71403-606D-4A07-857E-A54BE7011149}"/>
                </a:ext>
              </a:extLst>
            </p:cNvPr>
            <p:cNvSpPr/>
            <p:nvPr/>
          </p:nvSpPr>
          <p:spPr>
            <a:xfrm>
              <a:off x="5621731" y="24926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0C4B6D-CCA0-4E01-9EC9-A0727260B56B}"/>
                </a:ext>
              </a:extLst>
            </p:cNvPr>
            <p:cNvSpPr/>
            <p:nvPr/>
          </p:nvSpPr>
          <p:spPr>
            <a:xfrm>
              <a:off x="5310786" y="24926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2641C6-9B70-493F-BD9E-AB1CC87D5158}"/>
                </a:ext>
              </a:extLst>
            </p:cNvPr>
            <p:cNvSpPr/>
            <p:nvPr/>
          </p:nvSpPr>
          <p:spPr>
            <a:xfrm>
              <a:off x="4999841" y="24926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C46E57B-AAEF-4CB8-A392-33B3510C4E32}"/>
                </a:ext>
              </a:extLst>
            </p:cNvPr>
            <p:cNvSpPr/>
            <p:nvPr/>
          </p:nvSpPr>
          <p:spPr>
            <a:xfrm>
              <a:off x="4688896" y="24926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EB6ED4-A124-450B-8529-D325BC208D43}"/>
                </a:ext>
              </a:extLst>
            </p:cNvPr>
            <p:cNvSpPr/>
            <p:nvPr/>
          </p:nvSpPr>
          <p:spPr>
            <a:xfrm>
              <a:off x="4377418" y="24926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4B6AA8-70AB-4DBD-9173-914FC39DBF01}"/>
                </a:ext>
              </a:extLst>
            </p:cNvPr>
            <p:cNvSpPr/>
            <p:nvPr/>
          </p:nvSpPr>
          <p:spPr>
            <a:xfrm>
              <a:off x="4066473" y="249268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EC7A99-0176-4A4E-9F1B-86219211A06B}"/>
                </a:ext>
              </a:extLst>
            </p:cNvPr>
            <p:cNvSpPr/>
            <p:nvPr/>
          </p:nvSpPr>
          <p:spPr>
            <a:xfrm>
              <a:off x="4064339" y="2119706"/>
              <a:ext cx="1702463" cy="377053"/>
            </a:xfrm>
            <a:custGeom>
              <a:avLst/>
              <a:gdLst>
                <a:gd name="connsiteX0" fmla="*/ 0 w 1702463"/>
                <a:gd name="connsiteY0" fmla="*/ 0 h 377053"/>
                <a:gd name="connsiteX1" fmla="*/ 1702463 w 1702463"/>
                <a:gd name="connsiteY1" fmla="*/ 0 h 377053"/>
                <a:gd name="connsiteX2" fmla="*/ 1702463 w 1702463"/>
                <a:gd name="connsiteY2" fmla="*/ 377053 h 377053"/>
                <a:gd name="connsiteX3" fmla="*/ 0 w 1702463"/>
                <a:gd name="connsiteY3" fmla="*/ 377053 h 377053"/>
                <a:gd name="connsiteX4" fmla="*/ 0 w 1702463"/>
                <a:gd name="connsiteY4" fmla="*/ 0 h 3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463" h="377053">
                  <a:moveTo>
                    <a:pt x="0" y="0"/>
                  </a:moveTo>
                  <a:lnTo>
                    <a:pt x="1702463" y="0"/>
                  </a:lnTo>
                  <a:lnTo>
                    <a:pt x="1702463" y="377053"/>
                  </a:lnTo>
                  <a:lnTo>
                    <a:pt x="0" y="3770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Road Sign #1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38F3B63-5A05-41A6-9BE5-65451B27A2BD}"/>
                </a:ext>
              </a:extLst>
            </p:cNvPr>
            <p:cNvSpPr/>
            <p:nvPr/>
          </p:nvSpPr>
          <p:spPr>
            <a:xfrm>
              <a:off x="5705467" y="3205120"/>
              <a:ext cx="301877" cy="30158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AEDFF91-0174-4F46-BE39-E7725F32D15F}"/>
                </a:ext>
              </a:extLst>
            </p:cNvPr>
            <p:cNvSpPr/>
            <p:nvPr/>
          </p:nvSpPr>
          <p:spPr>
            <a:xfrm>
              <a:off x="5455325" y="32668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DD5639E-D930-4CB6-86CE-252A17B78B09}"/>
                </a:ext>
              </a:extLst>
            </p:cNvPr>
            <p:cNvSpPr/>
            <p:nvPr/>
          </p:nvSpPr>
          <p:spPr>
            <a:xfrm>
              <a:off x="5168380" y="32668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8982DF-BA02-4D7C-B3A7-E873C15044AF}"/>
                </a:ext>
              </a:extLst>
            </p:cNvPr>
            <p:cNvSpPr/>
            <p:nvPr/>
          </p:nvSpPr>
          <p:spPr>
            <a:xfrm>
              <a:off x="4881970" y="32668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BF4E754-38A9-46FA-9719-34504A12E43B}"/>
                </a:ext>
              </a:extLst>
            </p:cNvPr>
            <p:cNvSpPr/>
            <p:nvPr/>
          </p:nvSpPr>
          <p:spPr>
            <a:xfrm>
              <a:off x="4595559" y="32668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3184031-A125-44A8-ACEC-541A52447E8E}"/>
                </a:ext>
              </a:extLst>
            </p:cNvPr>
            <p:cNvSpPr/>
            <p:nvPr/>
          </p:nvSpPr>
          <p:spPr>
            <a:xfrm>
              <a:off x="4308615" y="32668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3271A6-8C9A-435E-949C-FA91810B317B}"/>
                </a:ext>
              </a:extLst>
            </p:cNvPr>
            <p:cNvSpPr/>
            <p:nvPr/>
          </p:nvSpPr>
          <p:spPr>
            <a:xfrm>
              <a:off x="4022204" y="3266893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883404-45D4-48E0-8EA5-822A6961D807}"/>
                </a:ext>
              </a:extLst>
            </p:cNvPr>
            <p:cNvSpPr/>
            <p:nvPr/>
          </p:nvSpPr>
          <p:spPr>
            <a:xfrm>
              <a:off x="4021138" y="2895376"/>
              <a:ext cx="1584059" cy="377053"/>
            </a:xfrm>
            <a:custGeom>
              <a:avLst/>
              <a:gdLst>
                <a:gd name="connsiteX0" fmla="*/ 0 w 1584059"/>
                <a:gd name="connsiteY0" fmla="*/ 0 h 377053"/>
                <a:gd name="connsiteX1" fmla="*/ 1584059 w 1584059"/>
                <a:gd name="connsiteY1" fmla="*/ 0 h 377053"/>
                <a:gd name="connsiteX2" fmla="*/ 1584059 w 1584059"/>
                <a:gd name="connsiteY2" fmla="*/ 377053 h 377053"/>
                <a:gd name="connsiteX3" fmla="*/ 0 w 1584059"/>
                <a:gd name="connsiteY3" fmla="*/ 377053 h 377053"/>
                <a:gd name="connsiteX4" fmla="*/ 0 w 1584059"/>
                <a:gd name="connsiteY4" fmla="*/ 0 h 3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59" h="377053">
                  <a:moveTo>
                    <a:pt x="0" y="0"/>
                  </a:moveTo>
                  <a:lnTo>
                    <a:pt x="1584059" y="0"/>
                  </a:lnTo>
                  <a:lnTo>
                    <a:pt x="1584059" y="377053"/>
                  </a:lnTo>
                  <a:lnTo>
                    <a:pt x="0" y="3770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Road Sign #2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36E319F-9C2E-4BA0-A2D9-3FF4984AD799}"/>
                </a:ext>
              </a:extLst>
            </p:cNvPr>
            <p:cNvSpPr/>
            <p:nvPr/>
          </p:nvSpPr>
          <p:spPr>
            <a:xfrm>
              <a:off x="5705467" y="3929797"/>
              <a:ext cx="301877" cy="30158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2EE3FD-F608-44E0-9FD2-CCA9043608D2}"/>
                </a:ext>
              </a:extLst>
            </p:cNvPr>
            <p:cNvSpPr/>
            <p:nvPr/>
          </p:nvSpPr>
          <p:spPr>
            <a:xfrm>
              <a:off x="5455325" y="41092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26C2BE-AAAA-4701-BFEC-9B9A783B480A}"/>
                </a:ext>
              </a:extLst>
            </p:cNvPr>
            <p:cNvSpPr/>
            <p:nvPr/>
          </p:nvSpPr>
          <p:spPr>
            <a:xfrm>
              <a:off x="5168380" y="41092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F0C65B3-F9BC-4299-B14C-DF06E96AA6B7}"/>
                </a:ext>
              </a:extLst>
            </p:cNvPr>
            <p:cNvSpPr/>
            <p:nvPr/>
          </p:nvSpPr>
          <p:spPr>
            <a:xfrm>
              <a:off x="4881970" y="41092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08DD102-1445-4538-9023-C85DE379E521}"/>
                </a:ext>
              </a:extLst>
            </p:cNvPr>
            <p:cNvSpPr/>
            <p:nvPr/>
          </p:nvSpPr>
          <p:spPr>
            <a:xfrm>
              <a:off x="4595559" y="41092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1B19F95-88F2-443D-8041-29199ED1B2B6}"/>
                </a:ext>
              </a:extLst>
            </p:cNvPr>
            <p:cNvSpPr/>
            <p:nvPr/>
          </p:nvSpPr>
          <p:spPr>
            <a:xfrm>
              <a:off x="4308615" y="41092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FFBC8C-780F-4129-BD34-DBC379A7EFE5}"/>
                </a:ext>
              </a:extLst>
            </p:cNvPr>
            <p:cNvSpPr/>
            <p:nvPr/>
          </p:nvSpPr>
          <p:spPr>
            <a:xfrm>
              <a:off x="4022204" y="4109291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D445AF-E72E-4DB3-9A3F-AB1F8260906D}"/>
                </a:ext>
              </a:extLst>
            </p:cNvPr>
            <p:cNvSpPr/>
            <p:nvPr/>
          </p:nvSpPr>
          <p:spPr>
            <a:xfrm>
              <a:off x="4021138" y="3736025"/>
              <a:ext cx="1584059" cy="377053"/>
            </a:xfrm>
            <a:custGeom>
              <a:avLst/>
              <a:gdLst>
                <a:gd name="connsiteX0" fmla="*/ 0 w 1584059"/>
                <a:gd name="connsiteY0" fmla="*/ 0 h 377053"/>
                <a:gd name="connsiteX1" fmla="*/ 1584059 w 1584059"/>
                <a:gd name="connsiteY1" fmla="*/ 0 h 377053"/>
                <a:gd name="connsiteX2" fmla="*/ 1584059 w 1584059"/>
                <a:gd name="connsiteY2" fmla="*/ 377053 h 377053"/>
                <a:gd name="connsiteX3" fmla="*/ 0 w 1584059"/>
                <a:gd name="connsiteY3" fmla="*/ 377053 h 377053"/>
                <a:gd name="connsiteX4" fmla="*/ 0 w 1584059"/>
                <a:gd name="connsiteY4" fmla="*/ 0 h 3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59" h="377053">
                  <a:moveTo>
                    <a:pt x="0" y="0"/>
                  </a:moveTo>
                  <a:lnTo>
                    <a:pt x="1584059" y="0"/>
                  </a:lnTo>
                  <a:lnTo>
                    <a:pt x="1584059" y="377053"/>
                  </a:lnTo>
                  <a:lnTo>
                    <a:pt x="0" y="3770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Road Sign #3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3861996-4355-47A6-B23B-E757A49CC35E}"/>
                </a:ext>
              </a:extLst>
            </p:cNvPr>
            <p:cNvSpPr/>
            <p:nvPr/>
          </p:nvSpPr>
          <p:spPr>
            <a:xfrm>
              <a:off x="6103349" y="4450796"/>
              <a:ext cx="301877" cy="30158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732E5F5-FE2D-4F16-8FEC-3DBC263B20EC}"/>
                </a:ext>
              </a:extLst>
            </p:cNvPr>
            <p:cNvSpPr/>
            <p:nvPr/>
          </p:nvSpPr>
          <p:spPr>
            <a:xfrm>
              <a:off x="5930542" y="4740142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D54D37-28D1-45F5-857E-0AD0342640AC}"/>
                </a:ext>
              </a:extLst>
            </p:cNvPr>
            <p:cNvSpPr/>
            <p:nvPr/>
          </p:nvSpPr>
          <p:spPr>
            <a:xfrm>
              <a:off x="5620131" y="48826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8AA437F-EE02-485A-9650-72042D1E3CC5}"/>
                </a:ext>
              </a:extLst>
            </p:cNvPr>
            <p:cNvSpPr/>
            <p:nvPr/>
          </p:nvSpPr>
          <p:spPr>
            <a:xfrm>
              <a:off x="5309186" y="48826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EF5206D-A966-47A9-8EBD-C1EB8D677D11}"/>
                </a:ext>
              </a:extLst>
            </p:cNvPr>
            <p:cNvSpPr/>
            <p:nvPr/>
          </p:nvSpPr>
          <p:spPr>
            <a:xfrm>
              <a:off x="4998774" y="48826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CCAF8F-B1B6-4E47-B059-53B3449D6DBA}"/>
                </a:ext>
              </a:extLst>
            </p:cNvPr>
            <p:cNvSpPr/>
            <p:nvPr/>
          </p:nvSpPr>
          <p:spPr>
            <a:xfrm>
              <a:off x="4688362" y="48826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48728A-94C9-4E0D-8661-DC5FE675C0BF}"/>
                </a:ext>
              </a:extLst>
            </p:cNvPr>
            <p:cNvSpPr/>
            <p:nvPr/>
          </p:nvSpPr>
          <p:spPr>
            <a:xfrm>
              <a:off x="4377418" y="48826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8BABD3D-EA75-470A-8815-8D6090718268}"/>
                </a:ext>
              </a:extLst>
            </p:cNvPr>
            <p:cNvSpPr/>
            <p:nvPr/>
          </p:nvSpPr>
          <p:spPr>
            <a:xfrm>
              <a:off x="4067006" y="4882630"/>
              <a:ext cx="150938" cy="15093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05315E-E53C-4CDE-990B-F9D4B2406026}"/>
                </a:ext>
              </a:extLst>
            </p:cNvPr>
            <p:cNvSpPr/>
            <p:nvPr/>
          </p:nvSpPr>
          <p:spPr>
            <a:xfrm>
              <a:off x="4064339" y="4504411"/>
              <a:ext cx="1702463" cy="377053"/>
            </a:xfrm>
            <a:custGeom>
              <a:avLst/>
              <a:gdLst>
                <a:gd name="connsiteX0" fmla="*/ 0 w 1702463"/>
                <a:gd name="connsiteY0" fmla="*/ 0 h 377053"/>
                <a:gd name="connsiteX1" fmla="*/ 1702463 w 1702463"/>
                <a:gd name="connsiteY1" fmla="*/ 0 h 377053"/>
                <a:gd name="connsiteX2" fmla="*/ 1702463 w 1702463"/>
                <a:gd name="connsiteY2" fmla="*/ 377053 h 377053"/>
                <a:gd name="connsiteX3" fmla="*/ 0 w 1702463"/>
                <a:gd name="connsiteY3" fmla="*/ 377053 h 377053"/>
                <a:gd name="connsiteX4" fmla="*/ 0 w 1702463"/>
                <a:gd name="connsiteY4" fmla="*/ 0 h 3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463" h="377053">
                  <a:moveTo>
                    <a:pt x="0" y="0"/>
                  </a:moveTo>
                  <a:lnTo>
                    <a:pt x="1702463" y="0"/>
                  </a:lnTo>
                  <a:lnTo>
                    <a:pt x="1702463" y="377053"/>
                  </a:lnTo>
                  <a:lnTo>
                    <a:pt x="0" y="3770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Road Sign #4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00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115F77-2FAE-4CA7-9A7F-10D5F2C8F8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4C046-A04C-46CC-AFA3-6B0621F628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8AA617-0537-4ED7-91B6-66511A6475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8BF1F-CE61-45C5-92AC-552D23176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E15740F-F02B-4457-94A1-F78EED1023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5791" r="1" b="5973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38769-4CC6-4C77-9E95-1AB43796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2F74B-6D1A-483D-A768-8D53C90F1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Road Sign Simulator</a:t>
            </a:r>
          </a:p>
        </p:txBody>
      </p:sp>
    </p:spTree>
    <p:extLst>
      <p:ext uri="{BB962C8B-B14F-4D97-AF65-F5344CB8AC3E}">
        <p14:creationId xmlns:p14="http://schemas.microsoft.com/office/powerpoint/2010/main" val="14576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20C9-8B29-4453-B7B0-D8A82410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4EBF-7F3F-4061-A3DA-449BCB65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Converting various input types into a universal format: A binary string of length 2592 (i.e. regex /^[0-1]{2592}$/)</a:t>
            </a:r>
          </a:p>
        </p:txBody>
      </p:sp>
    </p:spTree>
    <p:extLst>
      <p:ext uri="{BB962C8B-B14F-4D97-AF65-F5344CB8AC3E}">
        <p14:creationId xmlns:p14="http://schemas.microsoft.com/office/powerpoint/2010/main" val="395601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9216-1CE9-401A-97EB-B09160263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D993E-043D-4D6F-83EF-33F59C3FB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4192910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1">
      <a:dk1>
        <a:sysClr val="windowText" lastClr="000000"/>
      </a:dk1>
      <a:lt1>
        <a:sysClr val="window" lastClr="FFFFFF"/>
      </a:lt1>
      <a:dk2>
        <a:srgbClr val="0171D0"/>
      </a:dk2>
      <a:lt2>
        <a:srgbClr val="EEECE1"/>
      </a:lt2>
      <a:accent1>
        <a:srgbClr val="00A6EF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A6EF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62</TotalTime>
  <Words>93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Road Sign Manager</vt:lpstr>
      <vt:lpstr>Partners</vt:lpstr>
      <vt:lpstr>Stack</vt:lpstr>
      <vt:lpstr>Network Architecture</vt:lpstr>
      <vt:lpstr>Testing</vt:lpstr>
      <vt:lpstr>The Challenge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Manager</dc:title>
  <dc:creator>Lim, Zhi Wei Eugene</dc:creator>
  <cp:lastModifiedBy>Lim, Zhi Wei Eugene</cp:lastModifiedBy>
  <cp:revision>9</cp:revision>
  <dcterms:created xsi:type="dcterms:W3CDTF">2017-11-04T20:18:06Z</dcterms:created>
  <dcterms:modified xsi:type="dcterms:W3CDTF">2017-11-04T21:21:01Z</dcterms:modified>
</cp:coreProperties>
</file>