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ttic/mongoose" TargetMode="External"/><Relationship Id="rId2" Type="http://schemas.openxmlformats.org/officeDocument/2006/relationships/hyperlink" Target="https://expressjs.com/en/guide/database-integ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3F66-7C74-4544-9BE6-56D3B04F2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Database?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51187-29C7-48FA-9C92-FA3709A40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 Question!</a:t>
            </a:r>
          </a:p>
        </p:txBody>
      </p:sp>
    </p:spTree>
    <p:extLst>
      <p:ext uri="{BB962C8B-B14F-4D97-AF65-F5344CB8AC3E}">
        <p14:creationId xmlns:p14="http://schemas.microsoft.com/office/powerpoint/2010/main" val="360436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01C8-627A-4D53-B1FA-4C3C3F8A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590147-4CB9-400A-BEE7-0E6C03562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088" y="2043112"/>
            <a:ext cx="7048500" cy="2762250"/>
          </a:xfrm>
        </p:spPr>
      </p:pic>
    </p:spTree>
    <p:extLst>
      <p:ext uri="{BB962C8B-B14F-4D97-AF65-F5344CB8AC3E}">
        <p14:creationId xmlns:p14="http://schemas.microsoft.com/office/powerpoint/2010/main" val="175316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CB3E-1BB9-47B3-B32B-1C5826C5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F912-A3E2-4D3A-8D7B-172314D8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SELECT column1, column2 FROM table1, table2 WHERE column2='value’;</a:t>
            </a:r>
          </a:p>
          <a:p>
            <a:r>
              <a:rPr lang="en-US" dirty="0"/>
              <a:t> SELECT </a:t>
            </a:r>
            <a:r>
              <a:rPr lang="en-US" dirty="0" err="1"/>
              <a:t>Cust_No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 FROM Customers WHERE </a:t>
            </a:r>
            <a:r>
              <a:rPr lang="en-US" dirty="0" err="1"/>
              <a:t>Last_Name</a:t>
            </a:r>
            <a:r>
              <a:rPr lang="en-US" dirty="0"/>
              <a:t>='Smith’;</a:t>
            </a:r>
          </a:p>
          <a:p>
            <a:r>
              <a:rPr lang="en-US" dirty="0"/>
              <a:t> SELECT </a:t>
            </a:r>
            <a:r>
              <a:rPr lang="en-US" dirty="0" err="1"/>
              <a:t>First_Name</a:t>
            </a:r>
            <a:r>
              <a:rPr lang="en-US" dirty="0"/>
              <a:t>, Nickname FROM Friends WHERE Nickname LIKE '%brain%';</a:t>
            </a:r>
          </a:p>
        </p:txBody>
      </p:sp>
    </p:spTree>
    <p:extLst>
      <p:ext uri="{BB962C8B-B14F-4D97-AF65-F5344CB8AC3E}">
        <p14:creationId xmlns:p14="http://schemas.microsoft.com/office/powerpoint/2010/main" val="261025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5741-FE85-47BA-AA84-8983A07D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E100-5A14-48EB-ABA8-E081CC3A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Object-Relational Mapping (ORM) is a technique that lets you query and manipulate data from a database using an object-oriented paradigm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CED392C-B218-41B3-BA27-B3F03ADB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10" y="3818600"/>
            <a:ext cx="457263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2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944-A051-4AEE-A4CD-D83471E3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in Practice on a Node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3254-1172-40D7-A331-111FBB48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https://expressjs.com/en/guide/database-integration.html</a:t>
            </a:r>
            <a:endParaRPr lang="en-US" dirty="0"/>
          </a:p>
          <a:p>
            <a:r>
              <a:rPr lang="en-US" dirty="0">
                <a:hlinkClick r:id="rId3"/>
              </a:rPr>
              <a:t>https://github.com/Automattic/mongoose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94EE-D78A-4D17-A242-FD15B36F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8D8E-9DC7-4F49-A623-253B58434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Good Question!</a:t>
            </a:r>
          </a:p>
        </p:txBody>
      </p:sp>
    </p:spTree>
    <p:extLst>
      <p:ext uri="{BB962C8B-B14F-4D97-AF65-F5344CB8AC3E}">
        <p14:creationId xmlns:p14="http://schemas.microsoft.com/office/powerpoint/2010/main" val="209015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411B-7B30-4F04-8154-549718A0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25-B6C0-41AF-81DE-ECB50CEA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  <a:p>
            <a:r>
              <a:rPr lang="en-US" dirty="0"/>
              <a:t>An API isn’t the same as the remote server — rather </a:t>
            </a:r>
            <a:r>
              <a:rPr lang="en-US" b="1" dirty="0"/>
              <a:t>it is the part of the server that receives requests and sends responses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7012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71</TotalTime>
  <Words>133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What is a Database? </vt:lpstr>
      <vt:lpstr>Types of Databases</vt:lpstr>
      <vt:lpstr>SQL</vt:lpstr>
      <vt:lpstr>ORM</vt:lpstr>
      <vt:lpstr>Databases in Practice on a Node stack</vt:lpstr>
      <vt:lpstr>What is an API?</vt:lpstr>
      <vt:lpstr>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Database?</dc:title>
  <dc:creator>Lim, Zhi Wei Eugene</dc:creator>
  <cp:lastModifiedBy>Lim, Zhi Wei Eugene</cp:lastModifiedBy>
  <cp:revision>3</cp:revision>
  <dcterms:created xsi:type="dcterms:W3CDTF">2017-11-11T21:03:17Z</dcterms:created>
  <dcterms:modified xsi:type="dcterms:W3CDTF">2017-11-11T22:15:15Z</dcterms:modified>
</cp:coreProperties>
</file>