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9" r:id="rId5"/>
    <p:sldId id="261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165E9-6C70-4514-A41D-A14F9BF6D1A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167C74E-40E1-4D1E-A38F-A2972A86ED53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1D3BD21C-2BBD-439D-91B0-6054AA4FD7F5}" type="parTrans" cxnId="{2D44D30D-C303-4A93-9B8C-18891DACE520}">
      <dgm:prSet/>
      <dgm:spPr/>
      <dgm:t>
        <a:bodyPr/>
        <a:lstStyle/>
        <a:p>
          <a:endParaRPr lang="en-US"/>
        </a:p>
      </dgm:t>
    </dgm:pt>
    <dgm:pt modelId="{DB4F502E-14EA-4589-B6A1-961D94E9208F}" type="sibTrans" cxnId="{2D44D30D-C303-4A93-9B8C-18891DACE520}">
      <dgm:prSet/>
      <dgm:spPr/>
      <dgm:t>
        <a:bodyPr/>
        <a:lstStyle/>
        <a:p>
          <a:endParaRPr lang="en-US"/>
        </a:p>
      </dgm:t>
    </dgm:pt>
    <dgm:pt modelId="{DAB4C77B-AC88-435C-91EA-E1ABAF516B61}">
      <dgm:prSet phldrT="[Text]"/>
      <dgm:spPr/>
      <dgm:t>
        <a:bodyPr/>
        <a:lstStyle/>
        <a:p>
          <a:r>
            <a:rPr lang="en-US" dirty="0"/>
            <a:t>Web Frameworks</a:t>
          </a:r>
        </a:p>
      </dgm:t>
    </dgm:pt>
    <dgm:pt modelId="{AA07188B-A0E8-4538-838D-38C4BC2050A5}" type="parTrans" cxnId="{D54A6DDE-9ABF-44E9-97D3-1ABFAC7EC230}">
      <dgm:prSet/>
      <dgm:spPr/>
      <dgm:t>
        <a:bodyPr/>
        <a:lstStyle/>
        <a:p>
          <a:endParaRPr lang="en-US"/>
        </a:p>
      </dgm:t>
    </dgm:pt>
    <dgm:pt modelId="{B2E47A61-88B2-4537-909F-1BABDE8C8560}" type="sibTrans" cxnId="{D54A6DDE-9ABF-44E9-97D3-1ABFAC7EC230}">
      <dgm:prSet/>
      <dgm:spPr/>
      <dgm:t>
        <a:bodyPr/>
        <a:lstStyle/>
        <a:p>
          <a:endParaRPr lang="en-US"/>
        </a:p>
      </dgm:t>
    </dgm:pt>
    <dgm:pt modelId="{99BA7CBC-CD69-4731-AFB9-1C7138DFDFB7}">
      <dgm:prSet phldrT="[Text]"/>
      <dgm:spPr/>
      <dgm:t>
        <a:bodyPr/>
        <a:lstStyle/>
        <a:p>
          <a:r>
            <a:rPr lang="en-US" dirty="0"/>
            <a:t>Language</a:t>
          </a:r>
        </a:p>
      </dgm:t>
    </dgm:pt>
    <dgm:pt modelId="{32635A17-63DA-416B-98FC-FC6E291A6465}" type="parTrans" cxnId="{255C3B8E-9BD8-47B9-9AEA-4573DEBAD1C6}">
      <dgm:prSet/>
      <dgm:spPr/>
      <dgm:t>
        <a:bodyPr/>
        <a:lstStyle/>
        <a:p>
          <a:endParaRPr lang="en-US"/>
        </a:p>
      </dgm:t>
    </dgm:pt>
    <dgm:pt modelId="{E89FFD73-D832-435A-B22D-0C1540D4D93B}" type="sibTrans" cxnId="{255C3B8E-9BD8-47B9-9AEA-4573DEBAD1C6}">
      <dgm:prSet/>
      <dgm:spPr/>
      <dgm:t>
        <a:bodyPr/>
        <a:lstStyle/>
        <a:p>
          <a:endParaRPr lang="en-US"/>
        </a:p>
      </dgm:t>
    </dgm:pt>
    <dgm:pt modelId="{B84EE775-70A5-45DB-B11F-ECCB9E0BEE36}" type="pres">
      <dgm:prSet presAssocID="{D21165E9-6C70-4514-A41D-A14F9BF6D1A7}" presName="Name0" presStyleCnt="0">
        <dgm:presLayoutVars>
          <dgm:dir/>
          <dgm:animLvl val="lvl"/>
          <dgm:resizeHandles val="exact"/>
        </dgm:presLayoutVars>
      </dgm:prSet>
      <dgm:spPr/>
    </dgm:pt>
    <dgm:pt modelId="{DDF81AD0-E92A-4F54-B41F-558FA34F7E0F}" type="pres">
      <dgm:prSet presAssocID="{6167C74E-40E1-4D1E-A38F-A2972A86ED53}" presName="Name8" presStyleCnt="0"/>
      <dgm:spPr/>
    </dgm:pt>
    <dgm:pt modelId="{5E607077-85B3-4A32-B8CC-5319C650434D}" type="pres">
      <dgm:prSet presAssocID="{6167C74E-40E1-4D1E-A38F-A2972A86ED53}" presName="level" presStyleLbl="node1" presStyleIdx="0" presStyleCnt="3">
        <dgm:presLayoutVars>
          <dgm:chMax val="1"/>
          <dgm:bulletEnabled val="1"/>
        </dgm:presLayoutVars>
      </dgm:prSet>
      <dgm:spPr/>
    </dgm:pt>
    <dgm:pt modelId="{789BC082-5E31-464A-A036-4C9CB32237B0}" type="pres">
      <dgm:prSet presAssocID="{6167C74E-40E1-4D1E-A38F-A2972A86ED5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08ADBED-EC98-489E-974E-13E21E41255D}" type="pres">
      <dgm:prSet presAssocID="{DAB4C77B-AC88-435C-91EA-E1ABAF516B61}" presName="Name8" presStyleCnt="0"/>
      <dgm:spPr/>
    </dgm:pt>
    <dgm:pt modelId="{4AE31808-2AC3-4DC6-9767-B6CCB42595A4}" type="pres">
      <dgm:prSet presAssocID="{DAB4C77B-AC88-435C-91EA-E1ABAF516B61}" presName="level" presStyleLbl="node1" presStyleIdx="1" presStyleCnt="3">
        <dgm:presLayoutVars>
          <dgm:chMax val="1"/>
          <dgm:bulletEnabled val="1"/>
        </dgm:presLayoutVars>
      </dgm:prSet>
      <dgm:spPr/>
    </dgm:pt>
    <dgm:pt modelId="{E1847564-FBAA-4741-BE6B-7806DE5D0AD2}" type="pres">
      <dgm:prSet presAssocID="{DAB4C77B-AC88-435C-91EA-E1ABAF516B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D67168A-0A2E-4003-90C4-23FFCD6E0678}" type="pres">
      <dgm:prSet presAssocID="{99BA7CBC-CD69-4731-AFB9-1C7138DFDFB7}" presName="Name8" presStyleCnt="0"/>
      <dgm:spPr/>
    </dgm:pt>
    <dgm:pt modelId="{F22830D0-8B06-432D-919C-B89483059973}" type="pres">
      <dgm:prSet presAssocID="{99BA7CBC-CD69-4731-AFB9-1C7138DFDFB7}" presName="level" presStyleLbl="node1" presStyleIdx="2" presStyleCnt="3">
        <dgm:presLayoutVars>
          <dgm:chMax val="1"/>
          <dgm:bulletEnabled val="1"/>
        </dgm:presLayoutVars>
      </dgm:prSet>
      <dgm:spPr/>
    </dgm:pt>
    <dgm:pt modelId="{20D79D40-E604-4A46-A623-1C5F5FCA61BD}" type="pres">
      <dgm:prSet presAssocID="{99BA7CBC-CD69-4731-AFB9-1C7138DFDFB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C7DB06-C7E0-45A1-B5DA-3EB97971D7E7}" type="presOf" srcId="{DAB4C77B-AC88-435C-91EA-E1ABAF516B61}" destId="{E1847564-FBAA-4741-BE6B-7806DE5D0AD2}" srcOrd="1" destOrd="0" presId="urn:microsoft.com/office/officeart/2005/8/layout/pyramid1"/>
    <dgm:cxn modelId="{2D44D30D-C303-4A93-9B8C-18891DACE520}" srcId="{D21165E9-6C70-4514-A41D-A14F9BF6D1A7}" destId="{6167C74E-40E1-4D1E-A38F-A2972A86ED53}" srcOrd="0" destOrd="0" parTransId="{1D3BD21C-2BBD-439D-91B0-6054AA4FD7F5}" sibTransId="{DB4F502E-14EA-4589-B6A1-961D94E9208F}"/>
    <dgm:cxn modelId="{40EFC841-052F-4145-8E60-9AB9F87A8238}" type="presOf" srcId="{6167C74E-40E1-4D1E-A38F-A2972A86ED53}" destId="{5E607077-85B3-4A32-B8CC-5319C650434D}" srcOrd="0" destOrd="0" presId="urn:microsoft.com/office/officeart/2005/8/layout/pyramid1"/>
    <dgm:cxn modelId="{D27D148C-86C8-403E-827F-F36F4D03F2E7}" type="presOf" srcId="{99BA7CBC-CD69-4731-AFB9-1C7138DFDFB7}" destId="{20D79D40-E604-4A46-A623-1C5F5FCA61BD}" srcOrd="1" destOrd="0" presId="urn:microsoft.com/office/officeart/2005/8/layout/pyramid1"/>
    <dgm:cxn modelId="{8A55D48D-0109-4922-9C91-AA7C7ED0EE61}" type="presOf" srcId="{D21165E9-6C70-4514-A41D-A14F9BF6D1A7}" destId="{B84EE775-70A5-45DB-B11F-ECCB9E0BEE36}" srcOrd="0" destOrd="0" presId="urn:microsoft.com/office/officeart/2005/8/layout/pyramid1"/>
    <dgm:cxn modelId="{255C3B8E-9BD8-47B9-9AEA-4573DEBAD1C6}" srcId="{D21165E9-6C70-4514-A41D-A14F9BF6D1A7}" destId="{99BA7CBC-CD69-4731-AFB9-1C7138DFDFB7}" srcOrd="2" destOrd="0" parTransId="{32635A17-63DA-416B-98FC-FC6E291A6465}" sibTransId="{E89FFD73-D832-435A-B22D-0C1540D4D93B}"/>
    <dgm:cxn modelId="{701E0D90-A7FF-42CD-9499-2865238D3CDF}" type="presOf" srcId="{DAB4C77B-AC88-435C-91EA-E1ABAF516B61}" destId="{4AE31808-2AC3-4DC6-9767-B6CCB42595A4}" srcOrd="0" destOrd="0" presId="urn:microsoft.com/office/officeart/2005/8/layout/pyramid1"/>
    <dgm:cxn modelId="{02A1FC91-77CF-4BA1-8CCD-1F7B3B3D6B57}" type="presOf" srcId="{99BA7CBC-CD69-4731-AFB9-1C7138DFDFB7}" destId="{F22830D0-8B06-432D-919C-B89483059973}" srcOrd="0" destOrd="0" presId="urn:microsoft.com/office/officeart/2005/8/layout/pyramid1"/>
    <dgm:cxn modelId="{D54A6DDE-9ABF-44E9-97D3-1ABFAC7EC230}" srcId="{D21165E9-6C70-4514-A41D-A14F9BF6D1A7}" destId="{DAB4C77B-AC88-435C-91EA-E1ABAF516B61}" srcOrd="1" destOrd="0" parTransId="{AA07188B-A0E8-4538-838D-38C4BC2050A5}" sibTransId="{B2E47A61-88B2-4537-909F-1BABDE8C8560}"/>
    <dgm:cxn modelId="{54D0C1FA-E9F2-406A-8DB0-B8C39B25D3FB}" type="presOf" srcId="{6167C74E-40E1-4D1E-A38F-A2972A86ED53}" destId="{789BC082-5E31-464A-A036-4C9CB32237B0}" srcOrd="1" destOrd="0" presId="urn:microsoft.com/office/officeart/2005/8/layout/pyramid1"/>
    <dgm:cxn modelId="{2E70EF15-B71E-4B38-95CA-49FA274C438B}" type="presParOf" srcId="{B84EE775-70A5-45DB-B11F-ECCB9E0BEE36}" destId="{DDF81AD0-E92A-4F54-B41F-558FA34F7E0F}" srcOrd="0" destOrd="0" presId="urn:microsoft.com/office/officeart/2005/8/layout/pyramid1"/>
    <dgm:cxn modelId="{97ED6C34-D6ED-45E0-9037-DAE7A0A6FD30}" type="presParOf" srcId="{DDF81AD0-E92A-4F54-B41F-558FA34F7E0F}" destId="{5E607077-85B3-4A32-B8CC-5319C650434D}" srcOrd="0" destOrd="0" presId="urn:microsoft.com/office/officeart/2005/8/layout/pyramid1"/>
    <dgm:cxn modelId="{BD68A3CD-FCBF-4BF9-853A-C989001E89C1}" type="presParOf" srcId="{DDF81AD0-E92A-4F54-B41F-558FA34F7E0F}" destId="{789BC082-5E31-464A-A036-4C9CB32237B0}" srcOrd="1" destOrd="0" presId="urn:microsoft.com/office/officeart/2005/8/layout/pyramid1"/>
    <dgm:cxn modelId="{1D2936EE-C33B-408D-916F-2E09EDA1A6FD}" type="presParOf" srcId="{B84EE775-70A5-45DB-B11F-ECCB9E0BEE36}" destId="{408ADBED-EC98-489E-974E-13E21E41255D}" srcOrd="1" destOrd="0" presId="urn:microsoft.com/office/officeart/2005/8/layout/pyramid1"/>
    <dgm:cxn modelId="{4D6F5228-AFE2-48FF-AE30-F4F411234326}" type="presParOf" srcId="{408ADBED-EC98-489E-974E-13E21E41255D}" destId="{4AE31808-2AC3-4DC6-9767-B6CCB42595A4}" srcOrd="0" destOrd="0" presId="urn:microsoft.com/office/officeart/2005/8/layout/pyramid1"/>
    <dgm:cxn modelId="{93A76275-BAAE-43BF-B191-6B83515C5B24}" type="presParOf" srcId="{408ADBED-EC98-489E-974E-13E21E41255D}" destId="{E1847564-FBAA-4741-BE6B-7806DE5D0AD2}" srcOrd="1" destOrd="0" presId="urn:microsoft.com/office/officeart/2005/8/layout/pyramid1"/>
    <dgm:cxn modelId="{9BDA0AF0-9BD4-446D-8467-B52FC6B2D43D}" type="presParOf" srcId="{B84EE775-70A5-45DB-B11F-ECCB9E0BEE36}" destId="{3D67168A-0A2E-4003-90C4-23FFCD6E0678}" srcOrd="2" destOrd="0" presId="urn:microsoft.com/office/officeart/2005/8/layout/pyramid1"/>
    <dgm:cxn modelId="{347CBB3E-35A2-4533-A678-18AC7C8EBC1D}" type="presParOf" srcId="{3D67168A-0A2E-4003-90C4-23FFCD6E0678}" destId="{F22830D0-8B06-432D-919C-B89483059973}" srcOrd="0" destOrd="0" presId="urn:microsoft.com/office/officeart/2005/8/layout/pyramid1"/>
    <dgm:cxn modelId="{EF91B16E-6FE0-4EE7-92E2-E526C919518B}" type="presParOf" srcId="{3D67168A-0A2E-4003-90C4-23FFCD6E0678}" destId="{20D79D40-E604-4A46-A623-1C5F5FCA61B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2CCB7B-A815-4802-86A2-7A12030BD01D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319F3-82BA-42B3-ABC3-9C709F84280D}">
      <dgm:prSet phldrT="[Text]"/>
      <dgm:spPr/>
      <dgm:t>
        <a:bodyPr/>
        <a:lstStyle/>
        <a:p>
          <a:r>
            <a:rPr lang="en-US" dirty="0"/>
            <a:t>Starter Project</a:t>
          </a:r>
        </a:p>
      </dgm:t>
    </dgm:pt>
    <dgm:pt modelId="{0D077D57-641B-4FB0-A650-826D4375D705}" type="parTrans" cxnId="{2F245065-5DDD-4BD4-AEEA-7165EC98779B}">
      <dgm:prSet/>
      <dgm:spPr/>
      <dgm:t>
        <a:bodyPr/>
        <a:lstStyle/>
        <a:p>
          <a:endParaRPr lang="en-US"/>
        </a:p>
      </dgm:t>
    </dgm:pt>
    <dgm:pt modelId="{05132F74-8AF7-400C-BFA0-F0E8647D9AE6}" type="sibTrans" cxnId="{2F245065-5DDD-4BD4-AEEA-7165EC98779B}">
      <dgm:prSet/>
      <dgm:spPr/>
      <dgm:t>
        <a:bodyPr/>
        <a:lstStyle/>
        <a:p>
          <a:endParaRPr lang="en-US"/>
        </a:p>
      </dgm:t>
    </dgm:pt>
    <dgm:pt modelId="{2D0CC579-BA21-4103-8D20-48E42207D70B}">
      <dgm:prSet phldrT="[Text]"/>
      <dgm:spPr/>
      <dgm:t>
        <a:bodyPr/>
        <a:lstStyle/>
        <a:p>
          <a:r>
            <a:rPr lang="en-US" dirty="0"/>
            <a:t>Crash Course</a:t>
          </a:r>
        </a:p>
      </dgm:t>
    </dgm:pt>
    <dgm:pt modelId="{CFB651FD-28A6-413F-AA6C-B52B9E680E33}" type="parTrans" cxnId="{4C2DD520-819A-41F7-B6CF-6A9E1E6C4504}">
      <dgm:prSet/>
      <dgm:spPr/>
      <dgm:t>
        <a:bodyPr/>
        <a:lstStyle/>
        <a:p>
          <a:endParaRPr lang="en-US"/>
        </a:p>
      </dgm:t>
    </dgm:pt>
    <dgm:pt modelId="{1048FC76-E621-444D-A82F-6496010286AC}" type="sibTrans" cxnId="{4C2DD520-819A-41F7-B6CF-6A9E1E6C4504}">
      <dgm:prSet/>
      <dgm:spPr/>
      <dgm:t>
        <a:bodyPr/>
        <a:lstStyle/>
        <a:p>
          <a:endParaRPr lang="en-US"/>
        </a:p>
      </dgm:t>
    </dgm:pt>
    <dgm:pt modelId="{42708591-152C-470B-8124-238D4F035470}">
      <dgm:prSet phldrT="[Text]"/>
      <dgm:spPr/>
      <dgm:t>
        <a:bodyPr/>
        <a:lstStyle/>
        <a:p>
          <a:r>
            <a:rPr lang="en-US" dirty="0" err="1"/>
            <a:t>MakeHaven</a:t>
          </a:r>
          <a:r>
            <a:rPr lang="en-US" dirty="0"/>
            <a:t> Project</a:t>
          </a:r>
        </a:p>
      </dgm:t>
    </dgm:pt>
    <dgm:pt modelId="{151D4B3C-BC98-488A-AE56-45CF87CB3E25}" type="parTrans" cxnId="{ECFC774F-D093-408A-A42D-90E1ED0521C3}">
      <dgm:prSet/>
      <dgm:spPr/>
      <dgm:t>
        <a:bodyPr/>
        <a:lstStyle/>
        <a:p>
          <a:endParaRPr lang="en-US"/>
        </a:p>
      </dgm:t>
    </dgm:pt>
    <dgm:pt modelId="{B1468686-CAD0-422A-92C8-85A18B675C49}" type="sibTrans" cxnId="{ECFC774F-D093-408A-A42D-90E1ED0521C3}">
      <dgm:prSet/>
      <dgm:spPr/>
      <dgm:t>
        <a:bodyPr/>
        <a:lstStyle/>
        <a:p>
          <a:endParaRPr lang="en-US"/>
        </a:p>
      </dgm:t>
    </dgm:pt>
    <dgm:pt modelId="{759CFFA3-0745-4FCB-B1C1-98044C473D5B}" type="pres">
      <dgm:prSet presAssocID="{752CCB7B-A815-4802-86A2-7A12030BD01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D597C8C-81F8-457D-BDDA-D82B388CA9B0}" type="pres">
      <dgm:prSet presAssocID="{470319F3-82BA-42B3-ABC3-9C709F84280D}" presName="Accent1" presStyleCnt="0"/>
      <dgm:spPr/>
    </dgm:pt>
    <dgm:pt modelId="{F66DB2A2-E73D-4EE2-9AED-D1B4C4705482}" type="pres">
      <dgm:prSet presAssocID="{470319F3-82BA-42B3-ABC3-9C709F84280D}" presName="Accent" presStyleLbl="node1" presStyleIdx="0" presStyleCnt="3"/>
      <dgm:spPr/>
    </dgm:pt>
    <dgm:pt modelId="{D4180E56-4237-463F-9AE6-9D7B1DA99C47}" type="pres">
      <dgm:prSet presAssocID="{470319F3-82BA-42B3-ABC3-9C709F84280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5A6DEC7-A2CA-4CBD-A5BD-89CB3D782E33}" type="pres">
      <dgm:prSet presAssocID="{2D0CC579-BA21-4103-8D20-48E42207D70B}" presName="Accent2" presStyleCnt="0"/>
      <dgm:spPr/>
    </dgm:pt>
    <dgm:pt modelId="{9BB239FD-45D8-4A44-93BF-F33B115F7534}" type="pres">
      <dgm:prSet presAssocID="{2D0CC579-BA21-4103-8D20-48E42207D70B}" presName="Accent" presStyleLbl="node1" presStyleIdx="1" presStyleCnt="3"/>
      <dgm:spPr/>
    </dgm:pt>
    <dgm:pt modelId="{D60B66EE-4D38-4B94-AE1D-7EEAC5542352}" type="pres">
      <dgm:prSet presAssocID="{2D0CC579-BA21-4103-8D20-48E42207D70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2FF8BD3-7B28-460B-A257-BCB26CEEDFF0}" type="pres">
      <dgm:prSet presAssocID="{42708591-152C-470B-8124-238D4F035470}" presName="Accent3" presStyleCnt="0"/>
      <dgm:spPr/>
    </dgm:pt>
    <dgm:pt modelId="{219B30C4-A795-445F-A8E6-5B8B622E7665}" type="pres">
      <dgm:prSet presAssocID="{42708591-152C-470B-8124-238D4F035470}" presName="Accent" presStyleLbl="node1" presStyleIdx="2" presStyleCnt="3"/>
      <dgm:spPr/>
    </dgm:pt>
    <dgm:pt modelId="{19E9AC6C-AA87-4D87-A8BD-39CD8B1B5CAD}" type="pres">
      <dgm:prSet presAssocID="{42708591-152C-470B-8124-238D4F03547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5036E0A-997E-4C2A-9266-E106FB7599FE}" type="presOf" srcId="{470319F3-82BA-42B3-ABC3-9C709F84280D}" destId="{D4180E56-4237-463F-9AE6-9D7B1DA99C47}" srcOrd="0" destOrd="0" presId="urn:microsoft.com/office/officeart/2009/layout/CircleArrowProcess"/>
    <dgm:cxn modelId="{4C2DD520-819A-41F7-B6CF-6A9E1E6C4504}" srcId="{752CCB7B-A815-4802-86A2-7A12030BD01D}" destId="{2D0CC579-BA21-4103-8D20-48E42207D70B}" srcOrd="1" destOrd="0" parTransId="{CFB651FD-28A6-413F-AA6C-B52B9E680E33}" sibTransId="{1048FC76-E621-444D-A82F-6496010286AC}"/>
    <dgm:cxn modelId="{72505E65-E685-4170-8F40-C00DF1FAF16B}" type="presOf" srcId="{42708591-152C-470B-8124-238D4F035470}" destId="{19E9AC6C-AA87-4D87-A8BD-39CD8B1B5CAD}" srcOrd="0" destOrd="0" presId="urn:microsoft.com/office/officeart/2009/layout/CircleArrowProcess"/>
    <dgm:cxn modelId="{2F245065-5DDD-4BD4-AEEA-7165EC98779B}" srcId="{752CCB7B-A815-4802-86A2-7A12030BD01D}" destId="{470319F3-82BA-42B3-ABC3-9C709F84280D}" srcOrd="0" destOrd="0" parTransId="{0D077D57-641B-4FB0-A650-826D4375D705}" sibTransId="{05132F74-8AF7-400C-BFA0-F0E8647D9AE6}"/>
    <dgm:cxn modelId="{0FB5446F-6AD1-4019-B0D2-25563C02B931}" type="presOf" srcId="{752CCB7B-A815-4802-86A2-7A12030BD01D}" destId="{759CFFA3-0745-4FCB-B1C1-98044C473D5B}" srcOrd="0" destOrd="0" presId="urn:microsoft.com/office/officeart/2009/layout/CircleArrowProcess"/>
    <dgm:cxn modelId="{ECFC774F-D093-408A-A42D-90E1ED0521C3}" srcId="{752CCB7B-A815-4802-86A2-7A12030BD01D}" destId="{42708591-152C-470B-8124-238D4F035470}" srcOrd="2" destOrd="0" parTransId="{151D4B3C-BC98-488A-AE56-45CF87CB3E25}" sibTransId="{B1468686-CAD0-422A-92C8-85A18B675C49}"/>
    <dgm:cxn modelId="{7A57FB7C-FE79-4E3F-9FC8-F32B359BE52F}" type="presOf" srcId="{2D0CC579-BA21-4103-8D20-48E42207D70B}" destId="{D60B66EE-4D38-4B94-AE1D-7EEAC5542352}" srcOrd="0" destOrd="0" presId="urn:microsoft.com/office/officeart/2009/layout/CircleArrowProcess"/>
    <dgm:cxn modelId="{51C99958-01CF-44AF-8B49-2DB774C3D474}" type="presParOf" srcId="{759CFFA3-0745-4FCB-B1C1-98044C473D5B}" destId="{9D597C8C-81F8-457D-BDDA-D82B388CA9B0}" srcOrd="0" destOrd="0" presId="urn:microsoft.com/office/officeart/2009/layout/CircleArrowProcess"/>
    <dgm:cxn modelId="{D0B20FEA-623F-43E2-B9C1-C4030F846193}" type="presParOf" srcId="{9D597C8C-81F8-457D-BDDA-D82B388CA9B0}" destId="{F66DB2A2-E73D-4EE2-9AED-D1B4C4705482}" srcOrd="0" destOrd="0" presId="urn:microsoft.com/office/officeart/2009/layout/CircleArrowProcess"/>
    <dgm:cxn modelId="{AF43EE5E-25CC-4233-84DC-32FE55E5EAA4}" type="presParOf" srcId="{759CFFA3-0745-4FCB-B1C1-98044C473D5B}" destId="{D4180E56-4237-463F-9AE6-9D7B1DA99C47}" srcOrd="1" destOrd="0" presId="urn:microsoft.com/office/officeart/2009/layout/CircleArrowProcess"/>
    <dgm:cxn modelId="{F5982D50-418E-4485-B42D-27E74E6518FE}" type="presParOf" srcId="{759CFFA3-0745-4FCB-B1C1-98044C473D5B}" destId="{35A6DEC7-A2CA-4CBD-A5BD-89CB3D782E33}" srcOrd="2" destOrd="0" presId="urn:microsoft.com/office/officeart/2009/layout/CircleArrowProcess"/>
    <dgm:cxn modelId="{A72FE8D9-BB95-479C-BC85-D048132C94C7}" type="presParOf" srcId="{35A6DEC7-A2CA-4CBD-A5BD-89CB3D782E33}" destId="{9BB239FD-45D8-4A44-93BF-F33B115F7534}" srcOrd="0" destOrd="0" presId="urn:microsoft.com/office/officeart/2009/layout/CircleArrowProcess"/>
    <dgm:cxn modelId="{C455513F-D133-4240-87C3-F56700345CD0}" type="presParOf" srcId="{759CFFA3-0745-4FCB-B1C1-98044C473D5B}" destId="{D60B66EE-4D38-4B94-AE1D-7EEAC5542352}" srcOrd="3" destOrd="0" presId="urn:microsoft.com/office/officeart/2009/layout/CircleArrowProcess"/>
    <dgm:cxn modelId="{02F0B237-2A7B-4925-A603-C2A3A0BD82D5}" type="presParOf" srcId="{759CFFA3-0745-4FCB-B1C1-98044C473D5B}" destId="{72FF8BD3-7B28-460B-A257-BCB26CEEDFF0}" srcOrd="4" destOrd="0" presId="urn:microsoft.com/office/officeart/2009/layout/CircleArrowProcess"/>
    <dgm:cxn modelId="{BF653D2E-C980-41B9-8CEF-027C92CA41A9}" type="presParOf" srcId="{72FF8BD3-7B28-460B-A257-BCB26CEEDFF0}" destId="{219B30C4-A795-445F-A8E6-5B8B622E7665}" srcOrd="0" destOrd="0" presId="urn:microsoft.com/office/officeart/2009/layout/CircleArrowProcess"/>
    <dgm:cxn modelId="{A2D94101-E934-4887-A848-D2A38EEB66BF}" type="presParOf" srcId="{759CFFA3-0745-4FCB-B1C1-98044C473D5B}" destId="{19E9AC6C-AA87-4D87-A8BD-39CD8B1B5C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07077-85B3-4A32-B8CC-5319C650434D}">
      <dsp:nvSpPr>
        <dsp:cNvPr id="0" name=""/>
        <dsp:cNvSpPr/>
      </dsp:nvSpPr>
      <dsp:spPr>
        <a:xfrm>
          <a:off x="2438400" y="0"/>
          <a:ext cx="24383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Deploy</a:t>
          </a:r>
        </a:p>
      </dsp:txBody>
      <dsp:txXfrm>
        <a:off x="2438400" y="0"/>
        <a:ext cx="2438399" cy="1707091"/>
      </dsp:txXfrm>
    </dsp:sp>
    <dsp:sp modelId="{4AE31808-2AC3-4DC6-9767-B6CCB42595A4}">
      <dsp:nvSpPr>
        <dsp:cNvPr id="0" name=""/>
        <dsp:cNvSpPr/>
      </dsp:nvSpPr>
      <dsp:spPr>
        <a:xfrm>
          <a:off x="1219200" y="1707091"/>
          <a:ext cx="48767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Web Frameworks</a:t>
          </a:r>
        </a:p>
      </dsp:txBody>
      <dsp:txXfrm>
        <a:off x="2072640" y="1707091"/>
        <a:ext cx="3169919" cy="1707091"/>
      </dsp:txXfrm>
    </dsp:sp>
    <dsp:sp modelId="{F22830D0-8B06-432D-919C-B89483059973}">
      <dsp:nvSpPr>
        <dsp:cNvPr id="0" name=""/>
        <dsp:cNvSpPr/>
      </dsp:nvSpPr>
      <dsp:spPr>
        <a:xfrm>
          <a:off x="0" y="3414183"/>
          <a:ext cx="7315200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Language</a:t>
          </a:r>
        </a:p>
      </dsp:txBody>
      <dsp:txXfrm>
        <a:off x="1280159" y="3414183"/>
        <a:ext cx="4754880" cy="1707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DB2A2-E73D-4EE2-9AED-D1B4C4705482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0E56-4237-463F-9AE6-9D7B1DA99C47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Starter Project</a:t>
          </a:r>
        </a:p>
      </dsp:txBody>
      <dsp:txXfrm>
        <a:off x="3312267" y="890077"/>
        <a:ext cx="1369756" cy="684714"/>
      </dsp:txXfrm>
    </dsp:sp>
    <dsp:sp modelId="{9BB239FD-45D8-4A44-93BF-F33B115F7534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B66EE-4D38-4B94-AE1D-7EEAC5542352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Crash Course</a:t>
          </a:r>
        </a:p>
      </dsp:txBody>
      <dsp:txXfrm>
        <a:off x="2630398" y="2314816"/>
        <a:ext cx="1369756" cy="684714"/>
      </dsp:txXfrm>
    </dsp:sp>
    <dsp:sp modelId="{219B30C4-A795-445F-A8E6-5B8B622E7665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AC6C-AA87-4D87-A8BD-39CD8B1B5CAD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MakeHaven</a:t>
          </a:r>
          <a:r>
            <a:rPr lang="en-US" sz="2100" kern="1200" dirty="0"/>
            <a:t> Project</a:t>
          </a:r>
        </a:p>
      </dsp:txBody>
      <dsp:txXfrm>
        <a:off x="3315507" y="3741603"/>
        <a:ext cx="1369756" cy="684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D96101-56C5-48DC-8646-E9F43E798D4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F12A715-CB2C-438A-8A55-790AFDC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687E-85C7-4A88-B8E9-06393C0E1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Code4Good Team 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9B0DF-28EE-475A-9FCC-1A47F8F6E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Meeting</a:t>
            </a:r>
          </a:p>
        </p:txBody>
      </p:sp>
    </p:spTree>
    <p:extLst>
      <p:ext uri="{BB962C8B-B14F-4D97-AF65-F5344CB8AC3E}">
        <p14:creationId xmlns:p14="http://schemas.microsoft.com/office/powerpoint/2010/main" val="224515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B199-F2CF-43CD-87E2-C0CD42AE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F17C-CF72-4F41-BC6A-E6557255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https://github.com/spaceraccoon</a:t>
            </a:r>
          </a:p>
          <a:p>
            <a:r>
              <a:rPr lang="en-US" dirty="0"/>
              <a:t>Class of 2018, History and Computer Science</a:t>
            </a:r>
          </a:p>
          <a:p>
            <a:r>
              <a:rPr lang="en-US" dirty="0"/>
              <a:t>Government Technology</a:t>
            </a:r>
          </a:p>
          <a:p>
            <a:r>
              <a:rPr lang="en-US" dirty="0"/>
              <a:t>Current Projects:</a:t>
            </a:r>
          </a:p>
          <a:p>
            <a:pPr lvl="1"/>
            <a:r>
              <a:rPr lang="en-US" dirty="0"/>
              <a:t>AI startups</a:t>
            </a:r>
          </a:p>
          <a:p>
            <a:pPr lvl="1"/>
            <a:r>
              <a:rPr lang="en-US" dirty="0"/>
              <a:t>Consumer tech startup</a:t>
            </a:r>
          </a:p>
          <a:p>
            <a:pPr lvl="1"/>
            <a:r>
              <a:rPr lang="en-US" dirty="0"/>
              <a:t>Code4Good</a:t>
            </a:r>
          </a:p>
          <a:p>
            <a:r>
              <a:rPr lang="en-US" dirty="0"/>
              <a:t>Current Jobs:</a:t>
            </a:r>
          </a:p>
          <a:p>
            <a:pPr lvl="1"/>
            <a:r>
              <a:rPr lang="en-US" dirty="0"/>
              <a:t>Lead developer, Project </a:t>
            </a:r>
            <a:r>
              <a:rPr lang="en-US" dirty="0" err="1"/>
              <a:t>Anqa</a:t>
            </a:r>
            <a:r>
              <a:rPr lang="en-US" dirty="0"/>
              <a:t> (Iron Mountain/ICOMOS/</a:t>
            </a:r>
            <a:r>
              <a:rPr lang="en-US" dirty="0" err="1"/>
              <a:t>DH@Yale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developer, Yale College Web Operations</a:t>
            </a:r>
          </a:p>
        </p:txBody>
      </p:sp>
    </p:spTree>
    <p:extLst>
      <p:ext uri="{BB962C8B-B14F-4D97-AF65-F5344CB8AC3E}">
        <p14:creationId xmlns:p14="http://schemas.microsoft.com/office/powerpoint/2010/main" val="25325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BF35-0250-4D02-A84E-71474626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Developer Stack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15DB68-C0A6-47C2-A74C-350110CF4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86324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ADF3D-05C0-4582-8E6A-2FB861EB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117C-ED59-45F2-B33A-51784981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4B1D-3DE9-4AC9-8964-5FC2DD0A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– Version Control</a:t>
            </a:r>
          </a:p>
          <a:p>
            <a:r>
              <a:rPr lang="en-US" dirty="0"/>
              <a:t>Node – </a:t>
            </a:r>
            <a:r>
              <a:rPr lang="en-US" dirty="0" err="1"/>
              <a:t>Javascript</a:t>
            </a:r>
            <a:r>
              <a:rPr lang="en-US" dirty="0"/>
              <a:t> Runtime</a:t>
            </a:r>
          </a:p>
          <a:p>
            <a:r>
              <a:rPr lang="en-US" dirty="0"/>
              <a:t>Yarn – Package Management</a:t>
            </a:r>
          </a:p>
          <a:p>
            <a:r>
              <a:rPr lang="en-US" dirty="0"/>
              <a:t>Python – Programming language</a:t>
            </a:r>
          </a:p>
          <a:p>
            <a:r>
              <a:rPr lang="en-US" dirty="0"/>
              <a:t>Atom – Text Editor</a:t>
            </a:r>
          </a:p>
        </p:txBody>
      </p:sp>
    </p:spTree>
    <p:extLst>
      <p:ext uri="{BB962C8B-B14F-4D97-AF65-F5344CB8AC3E}">
        <p14:creationId xmlns:p14="http://schemas.microsoft.com/office/powerpoint/2010/main" val="41386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9CDC-30D4-4757-8309-90DAD7D6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4C61-A2E5-4448-9FF2-50D72C737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MacOS: http://www.stuartellis.name/articles/mac-setup/</a:t>
            </a:r>
          </a:p>
          <a:p>
            <a:r>
              <a:rPr lang="en-US" dirty="0"/>
              <a:t>Setting Up for Development</a:t>
            </a:r>
          </a:p>
          <a:p>
            <a:pPr lvl="1"/>
            <a:r>
              <a:rPr lang="en-US" dirty="0"/>
              <a:t>Getting </a:t>
            </a:r>
            <a:r>
              <a:rPr lang="en-US" dirty="0" err="1"/>
              <a:t>Xcode</a:t>
            </a:r>
            <a:endParaRPr lang="en-US" dirty="0"/>
          </a:p>
          <a:p>
            <a:pPr lvl="1"/>
            <a:r>
              <a:rPr lang="en-US" dirty="0"/>
              <a:t>Setting Up Homebrew</a:t>
            </a:r>
          </a:p>
          <a:p>
            <a:pPr lvl="1"/>
            <a:r>
              <a:rPr lang="en-US" dirty="0"/>
              <a:t>Installing the Git Version Control System</a:t>
            </a:r>
          </a:p>
          <a:p>
            <a:pPr lvl="1"/>
            <a:r>
              <a:rPr lang="en-US" dirty="0"/>
              <a:t>Choosing a Text Editor</a:t>
            </a:r>
          </a:p>
          <a:p>
            <a:r>
              <a:rPr lang="en-US" dirty="0"/>
              <a:t>Setting Up Environments</a:t>
            </a:r>
          </a:p>
          <a:p>
            <a:pPr lvl="1"/>
            <a:r>
              <a:rPr lang="en-US" dirty="0" err="1"/>
              <a:t>nvm</a:t>
            </a:r>
            <a:r>
              <a:rPr lang="en-US" dirty="0"/>
              <a:t> and Yarn for Node.js Development</a:t>
            </a:r>
          </a:p>
          <a:p>
            <a:pPr lvl="1"/>
            <a:r>
              <a:rPr lang="en-US" dirty="0" err="1"/>
              <a:t>pyenv</a:t>
            </a:r>
            <a:r>
              <a:rPr lang="en-US" dirty="0"/>
              <a:t> for Python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98E7-63FE-4E31-BA6A-D78416C5C0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Windows:</a:t>
            </a:r>
          </a:p>
          <a:p>
            <a:pPr marL="0" indent="0">
              <a:buNone/>
            </a:pPr>
            <a:r>
              <a:rPr lang="en-US" dirty="0"/>
              <a:t>https://github.com/felixrieseberg/windows-development-environment/blob/master/README.md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No Visual Studio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8137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456E-0AD6-4B63-A8BD-519AD16F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Agile-Scrum Framework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448FB8-21B6-4D58-8532-CCF5B9EA81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2CC4C-42C1-492F-B2D4-F2F1911FE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0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387A-07BA-4E97-97C3-648DF958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Timeline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CE4EDB-F44E-4BCB-B5DD-99F936EE8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52700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0485C-612C-4799-B921-6698FD393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D3D2-DF14-45BE-ADCF-1318F9F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Task: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C407-DCE7-46EF-B4AC-6E4B8BCF5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https://www.atlassian.com/git/tutorials/setting-up-a-repository</a:t>
            </a:r>
          </a:p>
        </p:txBody>
      </p:sp>
    </p:spTree>
    <p:extLst>
      <p:ext uri="{BB962C8B-B14F-4D97-AF65-F5344CB8AC3E}">
        <p14:creationId xmlns:p14="http://schemas.microsoft.com/office/powerpoint/2010/main" val="3467670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48</TotalTime>
  <Words>189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Code4Good Team ???</vt:lpstr>
      <vt:lpstr>Introductions</vt:lpstr>
      <vt:lpstr>The Web Developer Stack</vt:lpstr>
      <vt:lpstr>Environment Set-Up</vt:lpstr>
      <vt:lpstr>Environment Set-Up</vt:lpstr>
      <vt:lpstr>Agile-Scrum Framework</vt:lpstr>
      <vt:lpstr>Our Timeline</vt:lpstr>
      <vt:lpstr>First Task: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Code4Good Team ???</dc:title>
  <dc:creator>Lim, Zhi Wei Eugene</dc:creator>
  <cp:lastModifiedBy>Lim, Zhi Wei Eugene</cp:lastModifiedBy>
  <cp:revision>4</cp:revision>
  <dcterms:created xsi:type="dcterms:W3CDTF">2017-10-08T21:38:29Z</dcterms:created>
  <dcterms:modified xsi:type="dcterms:W3CDTF">2017-10-08T22:27:15Z</dcterms:modified>
</cp:coreProperties>
</file>