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BB742-F81B-4A6A-9C87-648B1E241F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80955-3D77-4F0A-B7D8-E874E3764A64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838041B3-577A-4E43-92EB-6743BDE6A6D7}" type="parTrans" cxnId="{EA04C13F-291E-4FC3-B2CA-D0CC5FF112DB}">
      <dgm:prSet/>
      <dgm:spPr/>
      <dgm:t>
        <a:bodyPr/>
        <a:lstStyle/>
        <a:p>
          <a:endParaRPr lang="en-US"/>
        </a:p>
      </dgm:t>
    </dgm:pt>
    <dgm:pt modelId="{3E4E0D32-5F4D-4EB1-A714-2AF2B914347A}" type="sibTrans" cxnId="{EA04C13F-291E-4FC3-B2CA-D0CC5FF112DB}">
      <dgm:prSet/>
      <dgm:spPr/>
      <dgm:t>
        <a:bodyPr/>
        <a:lstStyle/>
        <a:p>
          <a:endParaRPr lang="en-US"/>
        </a:p>
      </dgm:t>
    </dgm:pt>
    <dgm:pt modelId="{3F55137F-416B-46B7-8DC9-DD01FE6E4FCC}">
      <dgm:prSet phldrT="[Text]"/>
      <dgm:spPr/>
      <dgm:t>
        <a:bodyPr/>
        <a:lstStyle/>
        <a:p>
          <a:r>
            <a:rPr lang="en-US" dirty="0"/>
            <a:t>Views</a:t>
          </a:r>
        </a:p>
      </dgm:t>
    </dgm:pt>
    <dgm:pt modelId="{C738A2B4-9830-409B-814D-516DB158B777}" type="parTrans" cxnId="{39D0811B-5BEB-48DB-8352-6461A0A3DB6C}">
      <dgm:prSet/>
      <dgm:spPr/>
      <dgm:t>
        <a:bodyPr/>
        <a:lstStyle/>
        <a:p>
          <a:endParaRPr lang="en-US"/>
        </a:p>
      </dgm:t>
    </dgm:pt>
    <dgm:pt modelId="{7E8EA33A-A24E-4A3C-A958-439105F8D9A5}" type="sibTrans" cxnId="{39D0811B-5BEB-48DB-8352-6461A0A3DB6C}">
      <dgm:prSet/>
      <dgm:spPr/>
      <dgm:t>
        <a:bodyPr/>
        <a:lstStyle/>
        <a:p>
          <a:endParaRPr lang="en-US"/>
        </a:p>
      </dgm:t>
    </dgm:pt>
    <dgm:pt modelId="{DA21E49A-D441-4C59-A666-BF95637930D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43E7A98-DDD3-43AD-90DD-F12F9BADF74F}" type="parTrans" cxnId="{39214FDC-BB36-4F22-85C3-F6DF0262ACA2}">
      <dgm:prSet/>
      <dgm:spPr/>
      <dgm:t>
        <a:bodyPr/>
        <a:lstStyle/>
        <a:p>
          <a:endParaRPr lang="en-US"/>
        </a:p>
      </dgm:t>
    </dgm:pt>
    <dgm:pt modelId="{C719398D-27A0-47AE-BEF1-932837D2D890}" type="sibTrans" cxnId="{39214FDC-BB36-4F22-85C3-F6DF0262ACA2}">
      <dgm:prSet/>
      <dgm:spPr/>
      <dgm:t>
        <a:bodyPr/>
        <a:lstStyle/>
        <a:p>
          <a:endParaRPr lang="en-US"/>
        </a:p>
      </dgm:t>
    </dgm:pt>
    <dgm:pt modelId="{7E2936E2-76F5-4212-8687-122527D1F58A}">
      <dgm:prSet phldrT="[Text]"/>
      <dgm:spPr/>
      <dgm:t>
        <a:bodyPr/>
        <a:lstStyle/>
        <a:p>
          <a:r>
            <a:rPr lang="en-US" dirty="0"/>
            <a:t>Resources/Public</a:t>
          </a:r>
        </a:p>
      </dgm:t>
    </dgm:pt>
    <dgm:pt modelId="{B2FAB91E-25DA-4E65-AF11-5A66B7552135}" type="parTrans" cxnId="{0CCF3E7C-B340-4C7D-9CBF-EE571C9F25B5}">
      <dgm:prSet/>
      <dgm:spPr/>
      <dgm:t>
        <a:bodyPr/>
        <a:lstStyle/>
        <a:p>
          <a:endParaRPr lang="en-US"/>
        </a:p>
      </dgm:t>
    </dgm:pt>
    <dgm:pt modelId="{A898FF5A-D793-4B14-95C6-79E9FC769A23}" type="sibTrans" cxnId="{0CCF3E7C-B340-4C7D-9CBF-EE571C9F25B5}">
      <dgm:prSet/>
      <dgm:spPr/>
      <dgm:t>
        <a:bodyPr/>
        <a:lstStyle/>
        <a:p>
          <a:endParaRPr lang="en-US"/>
        </a:p>
      </dgm:t>
    </dgm:pt>
    <dgm:pt modelId="{F0036A6E-C0F3-45DE-8CFC-0601EB05F7B1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B86D6D30-7867-4155-B17E-852030BBAEBF}" type="parTrans" cxnId="{10F6AA40-B56C-4195-98AC-25A130886BF3}">
      <dgm:prSet/>
      <dgm:spPr/>
      <dgm:t>
        <a:bodyPr/>
        <a:lstStyle/>
        <a:p>
          <a:endParaRPr lang="en-US"/>
        </a:p>
      </dgm:t>
    </dgm:pt>
    <dgm:pt modelId="{8D97687E-5D1F-4E67-B0E9-39C50235D0EF}" type="sibTrans" cxnId="{10F6AA40-B56C-4195-98AC-25A130886BF3}">
      <dgm:prSet/>
      <dgm:spPr/>
      <dgm:t>
        <a:bodyPr/>
        <a:lstStyle/>
        <a:p>
          <a:endParaRPr lang="en-US"/>
        </a:p>
      </dgm:t>
    </dgm:pt>
    <dgm:pt modelId="{8E63A6BD-CB18-4A20-A176-87AFCD35B02E}" type="pres">
      <dgm:prSet presAssocID="{7A2BB742-F81B-4A6A-9C87-648B1E241F95}" presName="diagram" presStyleCnt="0">
        <dgm:presLayoutVars>
          <dgm:dir/>
          <dgm:resizeHandles val="exact"/>
        </dgm:presLayoutVars>
      </dgm:prSet>
      <dgm:spPr/>
    </dgm:pt>
    <dgm:pt modelId="{577EA890-0B62-4ED8-8E4F-03EC6B135E67}" type="pres">
      <dgm:prSet presAssocID="{FCA80955-3D77-4F0A-B7D8-E874E3764A64}" presName="node" presStyleLbl="node1" presStyleIdx="0" presStyleCnt="5">
        <dgm:presLayoutVars>
          <dgm:bulletEnabled val="1"/>
        </dgm:presLayoutVars>
      </dgm:prSet>
      <dgm:spPr/>
    </dgm:pt>
    <dgm:pt modelId="{6F988702-949D-45D4-A3B7-994AFD508E12}" type="pres">
      <dgm:prSet presAssocID="{3E4E0D32-5F4D-4EB1-A714-2AF2B914347A}" presName="sibTrans" presStyleCnt="0"/>
      <dgm:spPr/>
    </dgm:pt>
    <dgm:pt modelId="{7537F70D-8F22-4A60-A3C0-80C365D0E1E0}" type="pres">
      <dgm:prSet presAssocID="{3F55137F-416B-46B7-8DC9-DD01FE6E4FCC}" presName="node" presStyleLbl="node1" presStyleIdx="1" presStyleCnt="5">
        <dgm:presLayoutVars>
          <dgm:bulletEnabled val="1"/>
        </dgm:presLayoutVars>
      </dgm:prSet>
      <dgm:spPr/>
    </dgm:pt>
    <dgm:pt modelId="{38E98286-7E7A-4AA3-B57B-FCA3037D1EAE}" type="pres">
      <dgm:prSet presAssocID="{7E8EA33A-A24E-4A3C-A958-439105F8D9A5}" presName="sibTrans" presStyleCnt="0"/>
      <dgm:spPr/>
    </dgm:pt>
    <dgm:pt modelId="{BFF8B4D4-7DAC-461F-B4FC-86AA4BD6D33F}" type="pres">
      <dgm:prSet presAssocID="{DA21E49A-D441-4C59-A666-BF95637930DF}" presName="node" presStyleLbl="node1" presStyleIdx="2" presStyleCnt="5">
        <dgm:presLayoutVars>
          <dgm:bulletEnabled val="1"/>
        </dgm:presLayoutVars>
      </dgm:prSet>
      <dgm:spPr/>
    </dgm:pt>
    <dgm:pt modelId="{3C5851B8-7C9A-40E7-93E3-EFD9DCD88B56}" type="pres">
      <dgm:prSet presAssocID="{C719398D-27A0-47AE-BEF1-932837D2D890}" presName="sibTrans" presStyleCnt="0"/>
      <dgm:spPr/>
    </dgm:pt>
    <dgm:pt modelId="{D58FDD4B-E60B-447D-8791-C282EC686671}" type="pres">
      <dgm:prSet presAssocID="{7E2936E2-76F5-4212-8687-122527D1F58A}" presName="node" presStyleLbl="node1" presStyleIdx="3" presStyleCnt="5">
        <dgm:presLayoutVars>
          <dgm:bulletEnabled val="1"/>
        </dgm:presLayoutVars>
      </dgm:prSet>
      <dgm:spPr/>
    </dgm:pt>
    <dgm:pt modelId="{8990FFF7-F2F2-4BBE-A7A3-156DDAD10A51}" type="pres">
      <dgm:prSet presAssocID="{A898FF5A-D793-4B14-95C6-79E9FC769A23}" presName="sibTrans" presStyleCnt="0"/>
      <dgm:spPr/>
    </dgm:pt>
    <dgm:pt modelId="{ABED7DB3-976A-48F3-A9AA-A38F32274760}" type="pres">
      <dgm:prSet presAssocID="{F0036A6E-C0F3-45DE-8CFC-0601EB05F7B1}" presName="node" presStyleLbl="node1" presStyleIdx="4" presStyleCnt="5">
        <dgm:presLayoutVars>
          <dgm:bulletEnabled val="1"/>
        </dgm:presLayoutVars>
      </dgm:prSet>
      <dgm:spPr/>
    </dgm:pt>
  </dgm:ptLst>
  <dgm:cxnLst>
    <dgm:cxn modelId="{DFDB1514-7A1A-4D06-B20D-8D7C49E6C018}" type="presOf" srcId="{7E2936E2-76F5-4212-8687-122527D1F58A}" destId="{D58FDD4B-E60B-447D-8791-C282EC686671}" srcOrd="0" destOrd="0" presId="urn:microsoft.com/office/officeart/2005/8/layout/default"/>
    <dgm:cxn modelId="{39D0811B-5BEB-48DB-8352-6461A0A3DB6C}" srcId="{7A2BB742-F81B-4A6A-9C87-648B1E241F95}" destId="{3F55137F-416B-46B7-8DC9-DD01FE6E4FCC}" srcOrd="1" destOrd="0" parTransId="{C738A2B4-9830-409B-814D-516DB158B777}" sibTransId="{7E8EA33A-A24E-4A3C-A958-439105F8D9A5}"/>
    <dgm:cxn modelId="{087DFE35-AF09-4F79-BB6E-C7135D8CBE63}" type="presOf" srcId="{7A2BB742-F81B-4A6A-9C87-648B1E241F95}" destId="{8E63A6BD-CB18-4A20-A176-87AFCD35B02E}" srcOrd="0" destOrd="0" presId="urn:microsoft.com/office/officeart/2005/8/layout/default"/>
    <dgm:cxn modelId="{EA04C13F-291E-4FC3-B2CA-D0CC5FF112DB}" srcId="{7A2BB742-F81B-4A6A-9C87-648B1E241F95}" destId="{FCA80955-3D77-4F0A-B7D8-E874E3764A64}" srcOrd="0" destOrd="0" parTransId="{838041B3-577A-4E43-92EB-6743BDE6A6D7}" sibTransId="{3E4E0D32-5F4D-4EB1-A714-2AF2B914347A}"/>
    <dgm:cxn modelId="{10F6AA40-B56C-4195-98AC-25A130886BF3}" srcId="{7A2BB742-F81B-4A6A-9C87-648B1E241F95}" destId="{F0036A6E-C0F3-45DE-8CFC-0601EB05F7B1}" srcOrd="4" destOrd="0" parTransId="{B86D6D30-7867-4155-B17E-852030BBAEBF}" sibTransId="{8D97687E-5D1F-4E67-B0E9-39C50235D0EF}"/>
    <dgm:cxn modelId="{2B4B6056-AA8A-4741-9F0C-875B6F8374E0}" type="presOf" srcId="{F0036A6E-C0F3-45DE-8CFC-0601EB05F7B1}" destId="{ABED7DB3-976A-48F3-A9AA-A38F32274760}" srcOrd="0" destOrd="0" presId="urn:microsoft.com/office/officeart/2005/8/layout/default"/>
    <dgm:cxn modelId="{0CCF3E7C-B340-4C7D-9CBF-EE571C9F25B5}" srcId="{7A2BB742-F81B-4A6A-9C87-648B1E241F95}" destId="{7E2936E2-76F5-4212-8687-122527D1F58A}" srcOrd="3" destOrd="0" parTransId="{B2FAB91E-25DA-4E65-AF11-5A66B7552135}" sibTransId="{A898FF5A-D793-4B14-95C6-79E9FC769A23}"/>
    <dgm:cxn modelId="{58B7889F-FDBE-448C-9AC7-EB0BDE0EDE37}" type="presOf" srcId="{3F55137F-416B-46B7-8DC9-DD01FE6E4FCC}" destId="{7537F70D-8F22-4A60-A3C0-80C365D0E1E0}" srcOrd="0" destOrd="0" presId="urn:microsoft.com/office/officeart/2005/8/layout/default"/>
    <dgm:cxn modelId="{39214FDC-BB36-4F22-85C3-F6DF0262ACA2}" srcId="{7A2BB742-F81B-4A6A-9C87-648B1E241F95}" destId="{DA21E49A-D441-4C59-A666-BF95637930DF}" srcOrd="2" destOrd="0" parTransId="{B43E7A98-DDD3-43AD-90DD-F12F9BADF74F}" sibTransId="{C719398D-27A0-47AE-BEF1-932837D2D890}"/>
    <dgm:cxn modelId="{316291E3-0B41-4F1D-AFBE-AA56B05F1F69}" type="presOf" srcId="{FCA80955-3D77-4F0A-B7D8-E874E3764A64}" destId="{577EA890-0B62-4ED8-8E4F-03EC6B135E67}" srcOrd="0" destOrd="0" presId="urn:microsoft.com/office/officeart/2005/8/layout/default"/>
    <dgm:cxn modelId="{BF287DFF-3010-4F34-BAC2-1608555B7FBD}" type="presOf" srcId="{DA21E49A-D441-4C59-A666-BF95637930DF}" destId="{BFF8B4D4-7DAC-461F-B4FC-86AA4BD6D33F}" srcOrd="0" destOrd="0" presId="urn:microsoft.com/office/officeart/2005/8/layout/default"/>
    <dgm:cxn modelId="{CF549585-5A37-461C-B2AB-D9F71B05FF05}" type="presParOf" srcId="{8E63A6BD-CB18-4A20-A176-87AFCD35B02E}" destId="{577EA890-0B62-4ED8-8E4F-03EC6B135E67}" srcOrd="0" destOrd="0" presId="urn:microsoft.com/office/officeart/2005/8/layout/default"/>
    <dgm:cxn modelId="{43C85C10-7565-4D46-AC91-59B472A4DBAB}" type="presParOf" srcId="{8E63A6BD-CB18-4A20-A176-87AFCD35B02E}" destId="{6F988702-949D-45D4-A3B7-994AFD508E12}" srcOrd="1" destOrd="0" presId="urn:microsoft.com/office/officeart/2005/8/layout/default"/>
    <dgm:cxn modelId="{03620D72-A704-44FA-ACF0-8D84B5EFA363}" type="presParOf" srcId="{8E63A6BD-CB18-4A20-A176-87AFCD35B02E}" destId="{7537F70D-8F22-4A60-A3C0-80C365D0E1E0}" srcOrd="2" destOrd="0" presId="urn:microsoft.com/office/officeart/2005/8/layout/default"/>
    <dgm:cxn modelId="{D89133F8-C5B3-478E-B5C4-7C993D43CB5E}" type="presParOf" srcId="{8E63A6BD-CB18-4A20-A176-87AFCD35B02E}" destId="{38E98286-7E7A-4AA3-B57B-FCA3037D1EAE}" srcOrd="3" destOrd="0" presId="urn:microsoft.com/office/officeart/2005/8/layout/default"/>
    <dgm:cxn modelId="{4D9DBE31-92AF-4C66-B791-52315089B230}" type="presParOf" srcId="{8E63A6BD-CB18-4A20-A176-87AFCD35B02E}" destId="{BFF8B4D4-7DAC-461F-B4FC-86AA4BD6D33F}" srcOrd="4" destOrd="0" presId="urn:microsoft.com/office/officeart/2005/8/layout/default"/>
    <dgm:cxn modelId="{34887015-AC35-49AD-8E1C-29875526B2C7}" type="presParOf" srcId="{8E63A6BD-CB18-4A20-A176-87AFCD35B02E}" destId="{3C5851B8-7C9A-40E7-93E3-EFD9DCD88B56}" srcOrd="5" destOrd="0" presId="urn:microsoft.com/office/officeart/2005/8/layout/default"/>
    <dgm:cxn modelId="{6C0C5FE8-77D2-46AD-ACA6-D4A8D67395E7}" type="presParOf" srcId="{8E63A6BD-CB18-4A20-A176-87AFCD35B02E}" destId="{D58FDD4B-E60B-447D-8791-C282EC686671}" srcOrd="6" destOrd="0" presId="urn:microsoft.com/office/officeart/2005/8/layout/default"/>
    <dgm:cxn modelId="{8499B1EF-F93E-48D4-9644-AFAB1D43FD0C}" type="presParOf" srcId="{8E63A6BD-CB18-4A20-A176-87AFCD35B02E}" destId="{8990FFF7-F2F2-4BBE-A7A3-156DDAD10A51}" srcOrd="7" destOrd="0" presId="urn:microsoft.com/office/officeart/2005/8/layout/default"/>
    <dgm:cxn modelId="{0212FC59-1BE1-449F-AEFF-D1A0A1281A6A}" type="presParOf" srcId="{8E63A6BD-CB18-4A20-A176-87AFCD35B02E}" destId="{ABED7DB3-976A-48F3-A9AA-A38F3227476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E287D-3C12-4000-8B7E-5F4E78F6A66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EDFAD-597F-4357-9A35-FEECD6C20985}">
      <dgm:prSet phldrT="[Text]"/>
      <dgm:spPr/>
      <dgm:t>
        <a:bodyPr/>
        <a:lstStyle/>
        <a:p>
          <a:r>
            <a:rPr lang="en-US" dirty="0"/>
            <a:t>Flask</a:t>
          </a:r>
        </a:p>
      </dgm:t>
    </dgm:pt>
    <dgm:pt modelId="{70AC0C43-8C2D-44EE-8AF7-1B9EA315B935}" type="parTrans" cxnId="{0222E26B-AF8B-4D44-8609-811F3B33F30F}">
      <dgm:prSet/>
      <dgm:spPr/>
      <dgm:t>
        <a:bodyPr/>
        <a:lstStyle/>
        <a:p>
          <a:endParaRPr lang="en-US"/>
        </a:p>
      </dgm:t>
    </dgm:pt>
    <dgm:pt modelId="{CA47605E-1E4D-42D6-A647-099871BEB684}" type="sibTrans" cxnId="{0222E26B-AF8B-4D44-8609-811F3B33F30F}">
      <dgm:prSet/>
      <dgm:spPr/>
      <dgm:t>
        <a:bodyPr/>
        <a:lstStyle/>
        <a:p>
          <a:endParaRPr lang="en-US"/>
        </a:p>
      </dgm:t>
    </dgm:pt>
    <dgm:pt modelId="{DD9E4BCF-CC5A-4433-A01D-12098E2E857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8A6E9F6B-74ED-4714-8603-F49F54271C9E}" type="parTrans" cxnId="{8FADF462-9FB6-4114-A07E-162CF5A3C98D}">
      <dgm:prSet/>
      <dgm:spPr/>
      <dgm:t>
        <a:bodyPr/>
        <a:lstStyle/>
        <a:p>
          <a:endParaRPr lang="en-US"/>
        </a:p>
      </dgm:t>
    </dgm:pt>
    <dgm:pt modelId="{845625CE-389F-4481-83A7-350D482C3BF8}" type="sibTrans" cxnId="{8FADF462-9FB6-4114-A07E-162CF5A3C98D}">
      <dgm:prSet/>
      <dgm:spPr/>
      <dgm:t>
        <a:bodyPr/>
        <a:lstStyle/>
        <a:p>
          <a:endParaRPr lang="en-US"/>
        </a:p>
      </dgm:t>
    </dgm:pt>
    <dgm:pt modelId="{6FFEED19-0279-43D8-ACB8-2BBF2024460B}">
      <dgm:prSet phldrT="[Text]"/>
      <dgm:spPr/>
      <dgm:t>
        <a:bodyPr/>
        <a:lstStyle/>
        <a:p>
          <a:r>
            <a:rPr lang="en-US" dirty="0"/>
            <a:t>Express</a:t>
          </a:r>
        </a:p>
      </dgm:t>
    </dgm:pt>
    <dgm:pt modelId="{DCB94B4F-A4F6-4269-B3BD-3F4BB9382742}" type="parTrans" cxnId="{5F05D212-682A-41F4-B29A-5C385568D8E8}">
      <dgm:prSet/>
      <dgm:spPr/>
      <dgm:t>
        <a:bodyPr/>
        <a:lstStyle/>
        <a:p>
          <a:endParaRPr lang="en-US"/>
        </a:p>
      </dgm:t>
    </dgm:pt>
    <dgm:pt modelId="{77EE3909-43B5-4D98-ACBE-19C4E2ADE122}" type="sibTrans" cxnId="{5F05D212-682A-41F4-B29A-5C385568D8E8}">
      <dgm:prSet/>
      <dgm:spPr/>
      <dgm:t>
        <a:bodyPr/>
        <a:lstStyle/>
        <a:p>
          <a:endParaRPr lang="en-US"/>
        </a:p>
      </dgm:t>
    </dgm:pt>
    <dgm:pt modelId="{C6B7D279-0E57-444A-9A08-E8341193BF79}">
      <dgm:prSet phldrT="[Text]"/>
      <dgm:spPr/>
      <dgm:t>
        <a:bodyPr/>
        <a:lstStyle/>
        <a:p>
          <a:r>
            <a:rPr lang="en-US" dirty="0"/>
            <a:t>Django</a:t>
          </a:r>
        </a:p>
      </dgm:t>
    </dgm:pt>
    <dgm:pt modelId="{E3188C4A-1F2E-4B3D-A294-99BC57931F54}" type="parTrans" cxnId="{398C29FF-12B8-4860-A4E9-B8E65D0FA7FB}">
      <dgm:prSet/>
      <dgm:spPr/>
      <dgm:t>
        <a:bodyPr/>
        <a:lstStyle/>
        <a:p>
          <a:endParaRPr lang="en-US"/>
        </a:p>
      </dgm:t>
    </dgm:pt>
    <dgm:pt modelId="{2F0E0D77-B8DA-490F-8EA2-2274E74B7D62}" type="sibTrans" cxnId="{398C29FF-12B8-4860-A4E9-B8E65D0FA7FB}">
      <dgm:prSet/>
      <dgm:spPr/>
      <dgm:t>
        <a:bodyPr/>
        <a:lstStyle/>
        <a:p>
          <a:endParaRPr lang="en-US"/>
        </a:p>
      </dgm:t>
    </dgm:pt>
    <dgm:pt modelId="{91F90DCC-9147-48AA-97A5-095DDD2BFEE9}">
      <dgm:prSet phldrT="[Text]"/>
      <dgm:spPr/>
      <dgm:t>
        <a:bodyPr/>
        <a:lstStyle/>
        <a:p>
          <a:r>
            <a:rPr lang="en-US" dirty="0"/>
            <a:t>Ruby on Rails</a:t>
          </a:r>
        </a:p>
      </dgm:t>
    </dgm:pt>
    <dgm:pt modelId="{367D219D-F808-465E-9394-8C3FE644FC61}" type="parTrans" cxnId="{62059B29-BB83-4E91-B74E-71EC95C2E47E}">
      <dgm:prSet/>
      <dgm:spPr/>
      <dgm:t>
        <a:bodyPr/>
        <a:lstStyle/>
        <a:p>
          <a:endParaRPr lang="en-US"/>
        </a:p>
      </dgm:t>
    </dgm:pt>
    <dgm:pt modelId="{115E6868-F527-4982-AE61-6EC7C96263F4}" type="sibTrans" cxnId="{62059B29-BB83-4E91-B74E-71EC95C2E47E}">
      <dgm:prSet/>
      <dgm:spPr/>
      <dgm:t>
        <a:bodyPr/>
        <a:lstStyle/>
        <a:p>
          <a:endParaRPr lang="en-US"/>
        </a:p>
      </dgm:t>
    </dgm:pt>
    <dgm:pt modelId="{C71A6603-03C4-4D4F-868B-1DCDE7171509}" type="pres">
      <dgm:prSet presAssocID="{6B4E287D-3C12-4000-8B7E-5F4E78F6A66B}" presName="Name0" presStyleCnt="0">
        <dgm:presLayoutVars>
          <dgm:chMax/>
          <dgm:chPref/>
          <dgm:dir/>
          <dgm:animLvl val="lvl"/>
        </dgm:presLayoutVars>
      </dgm:prSet>
      <dgm:spPr/>
    </dgm:pt>
    <dgm:pt modelId="{5B0F93BB-3123-4192-8FAF-1D1DFA6F8B4B}" type="pres">
      <dgm:prSet presAssocID="{CC5EDFAD-597F-4357-9A35-FEECD6C20985}" presName="composite" presStyleCnt="0"/>
      <dgm:spPr/>
    </dgm:pt>
    <dgm:pt modelId="{878A38D3-6AF9-4DF0-AE70-400971289F46}" type="pres">
      <dgm:prSet presAssocID="{CC5EDFAD-597F-4357-9A35-FEECD6C20985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83CD1218-A5C2-437A-94CC-D86CB2CB6B72}" type="pres">
      <dgm:prSet presAssocID="{CC5EDFAD-597F-4357-9A35-FEECD6C20985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4E254CE-4227-4731-BD20-80AF40063AA6}" type="pres">
      <dgm:prSet presAssocID="{CC5EDFAD-597F-4357-9A35-FEECD6C20985}" presName="BalanceSpacing" presStyleCnt="0"/>
      <dgm:spPr/>
    </dgm:pt>
    <dgm:pt modelId="{C5EB4507-B714-4A3D-8358-B459FA90F335}" type="pres">
      <dgm:prSet presAssocID="{CC5EDFAD-597F-4357-9A35-FEECD6C20985}" presName="BalanceSpacing1" presStyleCnt="0"/>
      <dgm:spPr/>
    </dgm:pt>
    <dgm:pt modelId="{AC96E515-7C9B-4CE8-9625-C21C9AEC51C1}" type="pres">
      <dgm:prSet presAssocID="{CA47605E-1E4D-42D6-A647-099871BEB684}" presName="Accent1Text" presStyleLbl="node1" presStyleIdx="1" presStyleCnt="10"/>
      <dgm:spPr/>
    </dgm:pt>
    <dgm:pt modelId="{2A4CAC6D-87F5-4339-93B7-10261299D35C}" type="pres">
      <dgm:prSet presAssocID="{CA47605E-1E4D-42D6-A647-099871BEB684}" presName="spaceBetweenRectangles" presStyleCnt="0"/>
      <dgm:spPr/>
    </dgm:pt>
    <dgm:pt modelId="{A5525666-27E7-48BC-829A-A20A18324567}" type="pres">
      <dgm:prSet presAssocID="{C6B7D279-0E57-444A-9A08-E8341193BF79}" presName="composite" presStyleCnt="0"/>
      <dgm:spPr/>
    </dgm:pt>
    <dgm:pt modelId="{944E62C1-6753-4481-AB9B-C0ED4DFB56BA}" type="pres">
      <dgm:prSet presAssocID="{C6B7D279-0E57-444A-9A08-E8341193BF79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A5309EEB-6677-4F84-83A9-B72DC42FB024}" type="pres">
      <dgm:prSet presAssocID="{C6B7D279-0E57-444A-9A08-E8341193BF79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93F412E-CA05-4E4E-8733-699FAC8471D2}" type="pres">
      <dgm:prSet presAssocID="{C6B7D279-0E57-444A-9A08-E8341193BF79}" presName="BalanceSpacing" presStyleCnt="0"/>
      <dgm:spPr/>
    </dgm:pt>
    <dgm:pt modelId="{504E0FFF-6645-46FC-A492-671AAA605089}" type="pres">
      <dgm:prSet presAssocID="{C6B7D279-0E57-444A-9A08-E8341193BF79}" presName="BalanceSpacing1" presStyleCnt="0"/>
      <dgm:spPr/>
    </dgm:pt>
    <dgm:pt modelId="{E046086C-4C35-43EA-A9C4-DD0DFBBE3275}" type="pres">
      <dgm:prSet presAssocID="{2F0E0D77-B8DA-490F-8EA2-2274E74B7D62}" presName="Accent1Text" presStyleLbl="node1" presStyleIdx="3" presStyleCnt="10"/>
      <dgm:spPr/>
    </dgm:pt>
    <dgm:pt modelId="{798CA0CE-A02E-4717-B9E5-5E6E68DF2B67}" type="pres">
      <dgm:prSet presAssocID="{2F0E0D77-B8DA-490F-8EA2-2274E74B7D62}" presName="spaceBetweenRectangles" presStyleCnt="0"/>
      <dgm:spPr/>
    </dgm:pt>
    <dgm:pt modelId="{B87A95B5-3C4F-4413-B1FD-077E410A9535}" type="pres">
      <dgm:prSet presAssocID="{DD9E4BCF-CC5A-4433-A01D-12098E2E8579}" presName="composite" presStyleCnt="0"/>
      <dgm:spPr/>
    </dgm:pt>
    <dgm:pt modelId="{E31D2B1C-1964-450F-93A2-8D581AF19392}" type="pres">
      <dgm:prSet presAssocID="{DD9E4BCF-CC5A-4433-A01D-12098E2E8579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9C3B599E-4D32-4D7A-8B8E-193B253F14E5}" type="pres">
      <dgm:prSet presAssocID="{DD9E4BCF-CC5A-4433-A01D-12098E2E857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F131B52-0F0F-4313-8BAD-513BB511AE93}" type="pres">
      <dgm:prSet presAssocID="{DD9E4BCF-CC5A-4433-A01D-12098E2E8579}" presName="BalanceSpacing" presStyleCnt="0"/>
      <dgm:spPr/>
    </dgm:pt>
    <dgm:pt modelId="{2A7363BA-08ED-4B7F-BBED-4B55AAEC6769}" type="pres">
      <dgm:prSet presAssocID="{DD9E4BCF-CC5A-4433-A01D-12098E2E8579}" presName="BalanceSpacing1" presStyleCnt="0"/>
      <dgm:spPr/>
    </dgm:pt>
    <dgm:pt modelId="{053289A4-C69F-4397-B01C-D1DFB10E5EE2}" type="pres">
      <dgm:prSet presAssocID="{845625CE-389F-4481-83A7-350D482C3BF8}" presName="Accent1Text" presStyleLbl="node1" presStyleIdx="5" presStyleCnt="10"/>
      <dgm:spPr/>
    </dgm:pt>
    <dgm:pt modelId="{217A0110-079E-4A58-A7C8-87FC22670776}" type="pres">
      <dgm:prSet presAssocID="{845625CE-389F-4481-83A7-350D482C3BF8}" presName="spaceBetweenRectangles" presStyleCnt="0"/>
      <dgm:spPr/>
    </dgm:pt>
    <dgm:pt modelId="{6C5EBF9E-E8CA-46F8-B18F-0FA21C7E9255}" type="pres">
      <dgm:prSet presAssocID="{6FFEED19-0279-43D8-ACB8-2BBF2024460B}" presName="composite" presStyleCnt="0"/>
      <dgm:spPr/>
    </dgm:pt>
    <dgm:pt modelId="{9780A0A9-DDCB-45E1-9C55-718C63C7220B}" type="pres">
      <dgm:prSet presAssocID="{6FFEED19-0279-43D8-ACB8-2BBF2024460B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047AB9F-AA12-4995-A9C4-CE0A1277264E}" type="pres">
      <dgm:prSet presAssocID="{6FFEED19-0279-43D8-ACB8-2BBF2024460B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F2527AD-8EA9-4A21-A705-6353F4EAE9BD}" type="pres">
      <dgm:prSet presAssocID="{6FFEED19-0279-43D8-ACB8-2BBF2024460B}" presName="BalanceSpacing" presStyleCnt="0"/>
      <dgm:spPr/>
    </dgm:pt>
    <dgm:pt modelId="{F5549D4D-ED91-4B28-9632-35C35B33CDDE}" type="pres">
      <dgm:prSet presAssocID="{6FFEED19-0279-43D8-ACB8-2BBF2024460B}" presName="BalanceSpacing1" presStyleCnt="0"/>
      <dgm:spPr/>
    </dgm:pt>
    <dgm:pt modelId="{45C68865-4274-4C6E-8B36-7A1E75F2A0EA}" type="pres">
      <dgm:prSet presAssocID="{77EE3909-43B5-4D98-ACBE-19C4E2ADE122}" presName="Accent1Text" presStyleLbl="node1" presStyleIdx="7" presStyleCnt="10"/>
      <dgm:spPr/>
    </dgm:pt>
    <dgm:pt modelId="{B5DB3D2C-7CF6-445A-B760-355B065AAE36}" type="pres">
      <dgm:prSet presAssocID="{77EE3909-43B5-4D98-ACBE-19C4E2ADE122}" presName="spaceBetweenRectangles" presStyleCnt="0"/>
      <dgm:spPr/>
    </dgm:pt>
    <dgm:pt modelId="{D1BC4CC5-B0A0-4797-9D9E-56FF73CCFFEA}" type="pres">
      <dgm:prSet presAssocID="{91F90DCC-9147-48AA-97A5-095DDD2BFEE9}" presName="composite" presStyleCnt="0"/>
      <dgm:spPr/>
    </dgm:pt>
    <dgm:pt modelId="{4E1F7523-BD66-4EDE-AB09-9FD62BF39DDB}" type="pres">
      <dgm:prSet presAssocID="{91F90DCC-9147-48AA-97A5-095DDD2BFEE9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92A9E6C0-6B89-4536-9A31-87E7674CF095}" type="pres">
      <dgm:prSet presAssocID="{91F90DCC-9147-48AA-97A5-095DDD2BFEE9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9D98069-EE80-4F95-A316-570D21E11077}" type="pres">
      <dgm:prSet presAssocID="{91F90DCC-9147-48AA-97A5-095DDD2BFEE9}" presName="BalanceSpacing" presStyleCnt="0"/>
      <dgm:spPr/>
    </dgm:pt>
    <dgm:pt modelId="{6F200BFA-9483-4967-BB7D-0746A3684A4C}" type="pres">
      <dgm:prSet presAssocID="{91F90DCC-9147-48AA-97A5-095DDD2BFEE9}" presName="BalanceSpacing1" presStyleCnt="0"/>
      <dgm:spPr/>
    </dgm:pt>
    <dgm:pt modelId="{C36E1E86-E1A1-4246-9B19-5BD3B924FDF2}" type="pres">
      <dgm:prSet presAssocID="{115E6868-F527-4982-AE61-6EC7C96263F4}" presName="Accent1Text" presStyleLbl="node1" presStyleIdx="9" presStyleCnt="10"/>
      <dgm:spPr/>
    </dgm:pt>
  </dgm:ptLst>
  <dgm:cxnLst>
    <dgm:cxn modelId="{5F05D212-682A-41F4-B29A-5C385568D8E8}" srcId="{6B4E287D-3C12-4000-8B7E-5F4E78F6A66B}" destId="{6FFEED19-0279-43D8-ACB8-2BBF2024460B}" srcOrd="3" destOrd="0" parTransId="{DCB94B4F-A4F6-4269-B3BD-3F4BB9382742}" sibTransId="{77EE3909-43B5-4D98-ACBE-19C4E2ADE122}"/>
    <dgm:cxn modelId="{62059B29-BB83-4E91-B74E-71EC95C2E47E}" srcId="{6B4E287D-3C12-4000-8B7E-5F4E78F6A66B}" destId="{91F90DCC-9147-48AA-97A5-095DDD2BFEE9}" srcOrd="4" destOrd="0" parTransId="{367D219D-F808-465E-9394-8C3FE644FC61}" sibTransId="{115E6868-F527-4982-AE61-6EC7C96263F4}"/>
    <dgm:cxn modelId="{77B2AE5B-4B38-479B-A438-8E609D778A6D}" type="presOf" srcId="{77EE3909-43B5-4D98-ACBE-19C4E2ADE122}" destId="{45C68865-4274-4C6E-8B36-7A1E75F2A0EA}" srcOrd="0" destOrd="0" presId="urn:microsoft.com/office/officeart/2008/layout/AlternatingHexagons"/>
    <dgm:cxn modelId="{8FADF462-9FB6-4114-A07E-162CF5A3C98D}" srcId="{6B4E287D-3C12-4000-8B7E-5F4E78F6A66B}" destId="{DD9E4BCF-CC5A-4433-A01D-12098E2E8579}" srcOrd="2" destOrd="0" parTransId="{8A6E9F6B-74ED-4714-8603-F49F54271C9E}" sibTransId="{845625CE-389F-4481-83A7-350D482C3BF8}"/>
    <dgm:cxn modelId="{DEF4B147-E5C5-4F81-AC65-7547416A28BA}" type="presOf" srcId="{91F90DCC-9147-48AA-97A5-095DDD2BFEE9}" destId="{4E1F7523-BD66-4EDE-AB09-9FD62BF39DDB}" srcOrd="0" destOrd="0" presId="urn:microsoft.com/office/officeart/2008/layout/AlternatingHexagons"/>
    <dgm:cxn modelId="{9851E667-A388-4EDD-8012-D399ECD20254}" type="presOf" srcId="{2F0E0D77-B8DA-490F-8EA2-2274E74B7D62}" destId="{E046086C-4C35-43EA-A9C4-DD0DFBBE3275}" srcOrd="0" destOrd="0" presId="urn:microsoft.com/office/officeart/2008/layout/AlternatingHexagons"/>
    <dgm:cxn modelId="{F5ACF748-529D-4367-9DF7-0407117DBBC6}" type="presOf" srcId="{C6B7D279-0E57-444A-9A08-E8341193BF79}" destId="{944E62C1-6753-4481-AB9B-C0ED4DFB56BA}" srcOrd="0" destOrd="0" presId="urn:microsoft.com/office/officeart/2008/layout/AlternatingHexagons"/>
    <dgm:cxn modelId="{0222E26B-AF8B-4D44-8609-811F3B33F30F}" srcId="{6B4E287D-3C12-4000-8B7E-5F4E78F6A66B}" destId="{CC5EDFAD-597F-4357-9A35-FEECD6C20985}" srcOrd="0" destOrd="0" parTransId="{70AC0C43-8C2D-44EE-8AF7-1B9EA315B935}" sibTransId="{CA47605E-1E4D-42D6-A647-099871BEB684}"/>
    <dgm:cxn modelId="{0CE99675-6647-4167-9D3C-B2649ED82027}" type="presOf" srcId="{CC5EDFAD-597F-4357-9A35-FEECD6C20985}" destId="{878A38D3-6AF9-4DF0-AE70-400971289F46}" srcOrd="0" destOrd="0" presId="urn:microsoft.com/office/officeart/2008/layout/AlternatingHexagons"/>
    <dgm:cxn modelId="{43FFC256-E7E3-4140-A9DC-B3110FCE4DD4}" type="presOf" srcId="{CA47605E-1E4D-42D6-A647-099871BEB684}" destId="{AC96E515-7C9B-4CE8-9625-C21C9AEC51C1}" srcOrd="0" destOrd="0" presId="urn:microsoft.com/office/officeart/2008/layout/AlternatingHexagons"/>
    <dgm:cxn modelId="{684C2E88-65FE-4437-8AF4-1F1804A47153}" type="presOf" srcId="{DD9E4BCF-CC5A-4433-A01D-12098E2E8579}" destId="{E31D2B1C-1964-450F-93A2-8D581AF19392}" srcOrd="0" destOrd="0" presId="urn:microsoft.com/office/officeart/2008/layout/AlternatingHexagons"/>
    <dgm:cxn modelId="{BA057B8A-FE6D-4412-9A58-403092918CAF}" type="presOf" srcId="{845625CE-389F-4481-83A7-350D482C3BF8}" destId="{053289A4-C69F-4397-B01C-D1DFB10E5EE2}" srcOrd="0" destOrd="0" presId="urn:microsoft.com/office/officeart/2008/layout/AlternatingHexagons"/>
    <dgm:cxn modelId="{0C55B8D5-B045-4C45-BFD9-08A39FA533FB}" type="presOf" srcId="{6FFEED19-0279-43D8-ACB8-2BBF2024460B}" destId="{9780A0A9-DDCB-45E1-9C55-718C63C7220B}" srcOrd="0" destOrd="0" presId="urn:microsoft.com/office/officeart/2008/layout/AlternatingHexagons"/>
    <dgm:cxn modelId="{DF1983DA-6C30-4302-A020-B6E57EAAB222}" type="presOf" srcId="{115E6868-F527-4982-AE61-6EC7C96263F4}" destId="{C36E1E86-E1A1-4246-9B19-5BD3B924FDF2}" srcOrd="0" destOrd="0" presId="urn:microsoft.com/office/officeart/2008/layout/AlternatingHexagons"/>
    <dgm:cxn modelId="{D68952EA-7BDB-4F32-98EF-E60A0B62900D}" type="presOf" srcId="{6B4E287D-3C12-4000-8B7E-5F4E78F6A66B}" destId="{C71A6603-03C4-4D4F-868B-1DCDE7171509}" srcOrd="0" destOrd="0" presId="urn:microsoft.com/office/officeart/2008/layout/AlternatingHexagons"/>
    <dgm:cxn modelId="{398C29FF-12B8-4860-A4E9-B8E65D0FA7FB}" srcId="{6B4E287D-3C12-4000-8B7E-5F4E78F6A66B}" destId="{C6B7D279-0E57-444A-9A08-E8341193BF79}" srcOrd="1" destOrd="0" parTransId="{E3188C4A-1F2E-4B3D-A294-99BC57931F54}" sibTransId="{2F0E0D77-B8DA-490F-8EA2-2274E74B7D62}"/>
    <dgm:cxn modelId="{FE7B42C8-D73B-4E37-BD50-8E02AFBF9A4F}" type="presParOf" srcId="{C71A6603-03C4-4D4F-868B-1DCDE7171509}" destId="{5B0F93BB-3123-4192-8FAF-1D1DFA6F8B4B}" srcOrd="0" destOrd="0" presId="urn:microsoft.com/office/officeart/2008/layout/AlternatingHexagons"/>
    <dgm:cxn modelId="{AD0053EE-97A4-40F3-8551-5767E8AFE098}" type="presParOf" srcId="{5B0F93BB-3123-4192-8FAF-1D1DFA6F8B4B}" destId="{878A38D3-6AF9-4DF0-AE70-400971289F46}" srcOrd="0" destOrd="0" presId="urn:microsoft.com/office/officeart/2008/layout/AlternatingHexagons"/>
    <dgm:cxn modelId="{5C39B970-CD7A-4388-97DD-B6718F3C51BB}" type="presParOf" srcId="{5B0F93BB-3123-4192-8FAF-1D1DFA6F8B4B}" destId="{83CD1218-A5C2-437A-94CC-D86CB2CB6B72}" srcOrd="1" destOrd="0" presId="urn:microsoft.com/office/officeart/2008/layout/AlternatingHexagons"/>
    <dgm:cxn modelId="{E3843D0B-4952-409D-97E9-4D9F11651EEA}" type="presParOf" srcId="{5B0F93BB-3123-4192-8FAF-1D1DFA6F8B4B}" destId="{24E254CE-4227-4731-BD20-80AF40063AA6}" srcOrd="2" destOrd="0" presId="urn:microsoft.com/office/officeart/2008/layout/AlternatingHexagons"/>
    <dgm:cxn modelId="{52085F20-2F5F-4D68-AC47-94240A6525DB}" type="presParOf" srcId="{5B0F93BB-3123-4192-8FAF-1D1DFA6F8B4B}" destId="{C5EB4507-B714-4A3D-8358-B459FA90F335}" srcOrd="3" destOrd="0" presId="urn:microsoft.com/office/officeart/2008/layout/AlternatingHexagons"/>
    <dgm:cxn modelId="{C1A19D70-02BC-415E-B520-6B336D7790B3}" type="presParOf" srcId="{5B0F93BB-3123-4192-8FAF-1D1DFA6F8B4B}" destId="{AC96E515-7C9B-4CE8-9625-C21C9AEC51C1}" srcOrd="4" destOrd="0" presId="urn:microsoft.com/office/officeart/2008/layout/AlternatingHexagons"/>
    <dgm:cxn modelId="{C1D77D15-31C0-4F1D-9F00-5287A7FE85DA}" type="presParOf" srcId="{C71A6603-03C4-4D4F-868B-1DCDE7171509}" destId="{2A4CAC6D-87F5-4339-93B7-10261299D35C}" srcOrd="1" destOrd="0" presId="urn:microsoft.com/office/officeart/2008/layout/AlternatingHexagons"/>
    <dgm:cxn modelId="{72F6C69F-5030-4138-8169-B1144687AAAB}" type="presParOf" srcId="{C71A6603-03C4-4D4F-868B-1DCDE7171509}" destId="{A5525666-27E7-48BC-829A-A20A18324567}" srcOrd="2" destOrd="0" presId="urn:microsoft.com/office/officeart/2008/layout/AlternatingHexagons"/>
    <dgm:cxn modelId="{3F364FD3-9ABC-4880-99D3-181231230CAE}" type="presParOf" srcId="{A5525666-27E7-48BC-829A-A20A18324567}" destId="{944E62C1-6753-4481-AB9B-C0ED4DFB56BA}" srcOrd="0" destOrd="0" presId="urn:microsoft.com/office/officeart/2008/layout/AlternatingHexagons"/>
    <dgm:cxn modelId="{F4715117-E13A-4309-AC83-2A72770B269D}" type="presParOf" srcId="{A5525666-27E7-48BC-829A-A20A18324567}" destId="{A5309EEB-6677-4F84-83A9-B72DC42FB024}" srcOrd="1" destOrd="0" presId="urn:microsoft.com/office/officeart/2008/layout/AlternatingHexagons"/>
    <dgm:cxn modelId="{4471084F-E998-4911-9D5B-6848C4D91338}" type="presParOf" srcId="{A5525666-27E7-48BC-829A-A20A18324567}" destId="{A93F412E-CA05-4E4E-8733-699FAC8471D2}" srcOrd="2" destOrd="0" presId="urn:microsoft.com/office/officeart/2008/layout/AlternatingHexagons"/>
    <dgm:cxn modelId="{28779C46-C5AC-414B-9B53-688420B6EE1C}" type="presParOf" srcId="{A5525666-27E7-48BC-829A-A20A18324567}" destId="{504E0FFF-6645-46FC-A492-671AAA605089}" srcOrd="3" destOrd="0" presId="urn:microsoft.com/office/officeart/2008/layout/AlternatingHexagons"/>
    <dgm:cxn modelId="{3F7488AC-00F7-4D95-8360-ED66351F93C0}" type="presParOf" srcId="{A5525666-27E7-48BC-829A-A20A18324567}" destId="{E046086C-4C35-43EA-A9C4-DD0DFBBE3275}" srcOrd="4" destOrd="0" presId="urn:microsoft.com/office/officeart/2008/layout/AlternatingHexagons"/>
    <dgm:cxn modelId="{C0709F0A-46D7-4556-BA31-1DDC7E46FA1D}" type="presParOf" srcId="{C71A6603-03C4-4D4F-868B-1DCDE7171509}" destId="{798CA0CE-A02E-4717-B9E5-5E6E68DF2B67}" srcOrd="3" destOrd="0" presId="urn:microsoft.com/office/officeart/2008/layout/AlternatingHexagons"/>
    <dgm:cxn modelId="{B5576FC5-100A-49A9-8E53-82CB06AFD083}" type="presParOf" srcId="{C71A6603-03C4-4D4F-868B-1DCDE7171509}" destId="{B87A95B5-3C4F-4413-B1FD-077E410A9535}" srcOrd="4" destOrd="0" presId="urn:microsoft.com/office/officeart/2008/layout/AlternatingHexagons"/>
    <dgm:cxn modelId="{9C95B294-359D-4726-A4BE-FFE3AC8EA6A9}" type="presParOf" srcId="{B87A95B5-3C4F-4413-B1FD-077E410A9535}" destId="{E31D2B1C-1964-450F-93A2-8D581AF19392}" srcOrd="0" destOrd="0" presId="urn:microsoft.com/office/officeart/2008/layout/AlternatingHexagons"/>
    <dgm:cxn modelId="{4BB03421-E609-453C-A8BC-AE3E89DF0BBD}" type="presParOf" srcId="{B87A95B5-3C4F-4413-B1FD-077E410A9535}" destId="{9C3B599E-4D32-4D7A-8B8E-193B253F14E5}" srcOrd="1" destOrd="0" presId="urn:microsoft.com/office/officeart/2008/layout/AlternatingHexagons"/>
    <dgm:cxn modelId="{F24F42EF-978E-4051-8420-DE39B6FC512E}" type="presParOf" srcId="{B87A95B5-3C4F-4413-B1FD-077E410A9535}" destId="{EF131B52-0F0F-4313-8BAD-513BB511AE93}" srcOrd="2" destOrd="0" presId="urn:microsoft.com/office/officeart/2008/layout/AlternatingHexagons"/>
    <dgm:cxn modelId="{FF60D72D-BE5B-4D55-8D65-26911FF26415}" type="presParOf" srcId="{B87A95B5-3C4F-4413-B1FD-077E410A9535}" destId="{2A7363BA-08ED-4B7F-BBED-4B55AAEC6769}" srcOrd="3" destOrd="0" presId="urn:microsoft.com/office/officeart/2008/layout/AlternatingHexagons"/>
    <dgm:cxn modelId="{9B2C5C7D-E063-4B65-950A-484DCDEA3AB5}" type="presParOf" srcId="{B87A95B5-3C4F-4413-B1FD-077E410A9535}" destId="{053289A4-C69F-4397-B01C-D1DFB10E5EE2}" srcOrd="4" destOrd="0" presId="urn:microsoft.com/office/officeart/2008/layout/AlternatingHexagons"/>
    <dgm:cxn modelId="{2F79F2FE-8FE8-4210-9A1C-9D332688E503}" type="presParOf" srcId="{C71A6603-03C4-4D4F-868B-1DCDE7171509}" destId="{217A0110-079E-4A58-A7C8-87FC22670776}" srcOrd="5" destOrd="0" presId="urn:microsoft.com/office/officeart/2008/layout/AlternatingHexagons"/>
    <dgm:cxn modelId="{DCF954F9-2FEE-47DC-9C23-85420F4FFE19}" type="presParOf" srcId="{C71A6603-03C4-4D4F-868B-1DCDE7171509}" destId="{6C5EBF9E-E8CA-46F8-B18F-0FA21C7E9255}" srcOrd="6" destOrd="0" presId="urn:microsoft.com/office/officeart/2008/layout/AlternatingHexagons"/>
    <dgm:cxn modelId="{2A73FAEB-E69F-4E76-A826-BED04F1CF73B}" type="presParOf" srcId="{6C5EBF9E-E8CA-46F8-B18F-0FA21C7E9255}" destId="{9780A0A9-DDCB-45E1-9C55-718C63C7220B}" srcOrd="0" destOrd="0" presId="urn:microsoft.com/office/officeart/2008/layout/AlternatingHexagons"/>
    <dgm:cxn modelId="{E3E88812-EA24-42A7-AD95-CED60C916EAE}" type="presParOf" srcId="{6C5EBF9E-E8CA-46F8-B18F-0FA21C7E9255}" destId="{9047AB9F-AA12-4995-A9C4-CE0A1277264E}" srcOrd="1" destOrd="0" presId="urn:microsoft.com/office/officeart/2008/layout/AlternatingHexagons"/>
    <dgm:cxn modelId="{7942D0DA-D9BD-4B89-ABBF-5B90D5A303A1}" type="presParOf" srcId="{6C5EBF9E-E8CA-46F8-B18F-0FA21C7E9255}" destId="{2F2527AD-8EA9-4A21-A705-6353F4EAE9BD}" srcOrd="2" destOrd="0" presId="urn:microsoft.com/office/officeart/2008/layout/AlternatingHexagons"/>
    <dgm:cxn modelId="{A3446115-0FAA-42C3-8E2B-FFA8E03A3C81}" type="presParOf" srcId="{6C5EBF9E-E8CA-46F8-B18F-0FA21C7E9255}" destId="{F5549D4D-ED91-4B28-9632-35C35B33CDDE}" srcOrd="3" destOrd="0" presId="urn:microsoft.com/office/officeart/2008/layout/AlternatingHexagons"/>
    <dgm:cxn modelId="{55C65D72-B34B-4314-9FFC-19E0F3F78087}" type="presParOf" srcId="{6C5EBF9E-E8CA-46F8-B18F-0FA21C7E9255}" destId="{45C68865-4274-4C6E-8B36-7A1E75F2A0EA}" srcOrd="4" destOrd="0" presId="urn:microsoft.com/office/officeart/2008/layout/AlternatingHexagons"/>
    <dgm:cxn modelId="{AD2634BE-6B9B-4363-90D5-633E8FFC9E86}" type="presParOf" srcId="{C71A6603-03C4-4D4F-868B-1DCDE7171509}" destId="{B5DB3D2C-7CF6-445A-B760-355B065AAE36}" srcOrd="7" destOrd="0" presId="urn:microsoft.com/office/officeart/2008/layout/AlternatingHexagons"/>
    <dgm:cxn modelId="{B8A293F5-3FEA-470C-995F-0C4465B7C5A8}" type="presParOf" srcId="{C71A6603-03C4-4D4F-868B-1DCDE7171509}" destId="{D1BC4CC5-B0A0-4797-9D9E-56FF73CCFFEA}" srcOrd="8" destOrd="0" presId="urn:microsoft.com/office/officeart/2008/layout/AlternatingHexagons"/>
    <dgm:cxn modelId="{AADEB179-111E-4DE7-9DFB-FBAD299EF513}" type="presParOf" srcId="{D1BC4CC5-B0A0-4797-9D9E-56FF73CCFFEA}" destId="{4E1F7523-BD66-4EDE-AB09-9FD62BF39DDB}" srcOrd="0" destOrd="0" presId="urn:microsoft.com/office/officeart/2008/layout/AlternatingHexagons"/>
    <dgm:cxn modelId="{7411B9E6-0397-42A0-A503-AFFE83D843C0}" type="presParOf" srcId="{D1BC4CC5-B0A0-4797-9D9E-56FF73CCFFEA}" destId="{92A9E6C0-6B89-4536-9A31-87E7674CF095}" srcOrd="1" destOrd="0" presId="urn:microsoft.com/office/officeart/2008/layout/AlternatingHexagons"/>
    <dgm:cxn modelId="{2BA2CD1C-B1CF-4BC7-AAF6-0144F11409FE}" type="presParOf" srcId="{D1BC4CC5-B0A0-4797-9D9E-56FF73CCFFEA}" destId="{29D98069-EE80-4F95-A316-570D21E11077}" srcOrd="2" destOrd="0" presId="urn:microsoft.com/office/officeart/2008/layout/AlternatingHexagons"/>
    <dgm:cxn modelId="{94037E38-0662-4E05-B6D4-67AC35F7DC18}" type="presParOf" srcId="{D1BC4CC5-B0A0-4797-9D9E-56FF73CCFFEA}" destId="{6F200BFA-9483-4967-BB7D-0746A3684A4C}" srcOrd="3" destOrd="0" presId="urn:microsoft.com/office/officeart/2008/layout/AlternatingHexagons"/>
    <dgm:cxn modelId="{C35B9487-0AB1-4FAA-B9B7-964BE242C9FA}" type="presParOf" srcId="{D1BC4CC5-B0A0-4797-9D9E-56FF73CCFFEA}" destId="{C36E1E86-E1A1-4246-9B19-5BD3B924FDF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EA890-0B62-4ED8-8E4F-03EC6B135E67}">
      <dsp:nvSpPr>
        <dsp:cNvPr id="0" name=""/>
        <dsp:cNvSpPr/>
      </dsp:nvSpPr>
      <dsp:spPr>
        <a:xfrm>
          <a:off x="56926" y="2282"/>
          <a:ext cx="2558355" cy="153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Routes</a:t>
          </a:r>
        </a:p>
      </dsp:txBody>
      <dsp:txXfrm>
        <a:off x="56926" y="2282"/>
        <a:ext cx="2558355" cy="1535013"/>
      </dsp:txXfrm>
    </dsp:sp>
    <dsp:sp modelId="{7537F70D-8F22-4A60-A3C0-80C365D0E1E0}">
      <dsp:nvSpPr>
        <dsp:cNvPr id="0" name=""/>
        <dsp:cNvSpPr/>
      </dsp:nvSpPr>
      <dsp:spPr>
        <a:xfrm>
          <a:off x="2871117" y="2282"/>
          <a:ext cx="2558355" cy="153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Views</a:t>
          </a:r>
        </a:p>
      </dsp:txBody>
      <dsp:txXfrm>
        <a:off x="2871117" y="2282"/>
        <a:ext cx="2558355" cy="1535013"/>
      </dsp:txXfrm>
    </dsp:sp>
    <dsp:sp modelId="{BFF8B4D4-7DAC-461F-B4FC-86AA4BD6D33F}">
      <dsp:nvSpPr>
        <dsp:cNvPr id="0" name=""/>
        <dsp:cNvSpPr/>
      </dsp:nvSpPr>
      <dsp:spPr>
        <a:xfrm>
          <a:off x="56926" y="1793130"/>
          <a:ext cx="2558355" cy="153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Database</a:t>
          </a:r>
        </a:p>
      </dsp:txBody>
      <dsp:txXfrm>
        <a:off x="56926" y="1793130"/>
        <a:ext cx="2558355" cy="1535013"/>
      </dsp:txXfrm>
    </dsp:sp>
    <dsp:sp modelId="{D58FDD4B-E60B-447D-8791-C282EC686671}">
      <dsp:nvSpPr>
        <dsp:cNvPr id="0" name=""/>
        <dsp:cNvSpPr/>
      </dsp:nvSpPr>
      <dsp:spPr>
        <a:xfrm>
          <a:off x="2871117" y="1793130"/>
          <a:ext cx="2558355" cy="153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Resources/Public</a:t>
          </a:r>
        </a:p>
      </dsp:txBody>
      <dsp:txXfrm>
        <a:off x="2871117" y="1793130"/>
        <a:ext cx="2558355" cy="1535013"/>
      </dsp:txXfrm>
    </dsp:sp>
    <dsp:sp modelId="{ABED7DB3-976A-48F3-A9AA-A38F32274760}">
      <dsp:nvSpPr>
        <dsp:cNvPr id="0" name=""/>
        <dsp:cNvSpPr/>
      </dsp:nvSpPr>
      <dsp:spPr>
        <a:xfrm>
          <a:off x="1464022" y="3583979"/>
          <a:ext cx="2558355" cy="153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Controller</a:t>
          </a:r>
        </a:p>
      </dsp:txBody>
      <dsp:txXfrm>
        <a:off x="1464022" y="3583979"/>
        <a:ext cx="2558355" cy="15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A38D3-6AF9-4DF0-AE70-400971289F46}">
      <dsp:nvSpPr>
        <dsp:cNvPr id="0" name=""/>
        <dsp:cNvSpPr/>
      </dsp:nvSpPr>
      <dsp:spPr>
        <a:xfrm rot="5400000">
          <a:off x="2420351" y="78640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</a:t>
          </a:r>
        </a:p>
      </dsp:txBody>
      <dsp:txXfrm rot="-5400000">
        <a:off x="2653787" y="184355"/>
        <a:ext cx="696963" cy="801107"/>
      </dsp:txXfrm>
    </dsp:sp>
    <dsp:sp modelId="{83CD1218-A5C2-437A-94CC-D86CB2CB6B72}">
      <dsp:nvSpPr>
        <dsp:cNvPr id="0" name=""/>
        <dsp:cNvSpPr/>
      </dsp:nvSpPr>
      <dsp:spPr>
        <a:xfrm>
          <a:off x="3539263" y="235758"/>
          <a:ext cx="1298840" cy="6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6E515-7C9B-4CE8-9625-C21C9AEC51C1}">
      <dsp:nvSpPr>
        <dsp:cNvPr id="0" name=""/>
        <dsp:cNvSpPr/>
      </dsp:nvSpPr>
      <dsp:spPr>
        <a:xfrm rot="5400000">
          <a:off x="1326811" y="78640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60247" y="184355"/>
        <a:ext cx="696963" cy="801107"/>
      </dsp:txXfrm>
    </dsp:sp>
    <dsp:sp modelId="{944E62C1-6753-4481-AB9B-C0ED4DFB56BA}">
      <dsp:nvSpPr>
        <dsp:cNvPr id="0" name=""/>
        <dsp:cNvSpPr/>
      </dsp:nvSpPr>
      <dsp:spPr>
        <a:xfrm rot="5400000">
          <a:off x="1871486" y="1066504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Django</a:t>
          </a:r>
        </a:p>
      </dsp:txBody>
      <dsp:txXfrm rot="-5400000">
        <a:off x="2104922" y="1172219"/>
        <a:ext cx="696963" cy="801107"/>
      </dsp:txXfrm>
    </dsp:sp>
    <dsp:sp modelId="{A5309EEB-6677-4F84-83A9-B72DC42FB024}">
      <dsp:nvSpPr>
        <dsp:cNvPr id="0" name=""/>
        <dsp:cNvSpPr/>
      </dsp:nvSpPr>
      <dsp:spPr>
        <a:xfrm>
          <a:off x="648295" y="1223622"/>
          <a:ext cx="1256942" cy="6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086C-4C35-43EA-A9C4-DD0DFBBE3275}">
      <dsp:nvSpPr>
        <dsp:cNvPr id="0" name=""/>
        <dsp:cNvSpPr/>
      </dsp:nvSpPr>
      <dsp:spPr>
        <a:xfrm rot="5400000">
          <a:off x="2965027" y="1066504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98463" y="1172219"/>
        <a:ext cx="696963" cy="801107"/>
      </dsp:txXfrm>
    </dsp:sp>
    <dsp:sp modelId="{E31D2B1C-1964-450F-93A2-8D581AF19392}">
      <dsp:nvSpPr>
        <dsp:cNvPr id="0" name=""/>
        <dsp:cNvSpPr/>
      </dsp:nvSpPr>
      <dsp:spPr>
        <a:xfrm rot="5400000">
          <a:off x="2420351" y="2054368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Laravel</a:t>
          </a:r>
        </a:p>
      </dsp:txBody>
      <dsp:txXfrm rot="-5400000">
        <a:off x="2653787" y="2160083"/>
        <a:ext cx="696963" cy="801107"/>
      </dsp:txXfrm>
    </dsp:sp>
    <dsp:sp modelId="{9C3B599E-4D32-4D7A-8B8E-193B253F14E5}">
      <dsp:nvSpPr>
        <dsp:cNvPr id="0" name=""/>
        <dsp:cNvSpPr/>
      </dsp:nvSpPr>
      <dsp:spPr>
        <a:xfrm>
          <a:off x="3539263" y="2211486"/>
          <a:ext cx="1298840" cy="6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289A4-C69F-4397-B01C-D1DFB10E5EE2}">
      <dsp:nvSpPr>
        <dsp:cNvPr id="0" name=""/>
        <dsp:cNvSpPr/>
      </dsp:nvSpPr>
      <dsp:spPr>
        <a:xfrm rot="5400000">
          <a:off x="1326811" y="2054368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60247" y="2160083"/>
        <a:ext cx="696963" cy="801107"/>
      </dsp:txXfrm>
    </dsp:sp>
    <dsp:sp modelId="{9780A0A9-DDCB-45E1-9C55-718C63C7220B}">
      <dsp:nvSpPr>
        <dsp:cNvPr id="0" name=""/>
        <dsp:cNvSpPr/>
      </dsp:nvSpPr>
      <dsp:spPr>
        <a:xfrm rot="5400000">
          <a:off x="1871486" y="3042232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Express</a:t>
          </a:r>
        </a:p>
      </dsp:txBody>
      <dsp:txXfrm rot="-5400000">
        <a:off x="2104922" y="3147947"/>
        <a:ext cx="696963" cy="801107"/>
      </dsp:txXfrm>
    </dsp:sp>
    <dsp:sp modelId="{9047AB9F-AA12-4995-A9C4-CE0A1277264E}">
      <dsp:nvSpPr>
        <dsp:cNvPr id="0" name=""/>
        <dsp:cNvSpPr/>
      </dsp:nvSpPr>
      <dsp:spPr>
        <a:xfrm>
          <a:off x="648295" y="3199350"/>
          <a:ext cx="1256942" cy="6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8865-4274-4C6E-8B36-7A1E75F2A0EA}">
      <dsp:nvSpPr>
        <dsp:cNvPr id="0" name=""/>
        <dsp:cNvSpPr/>
      </dsp:nvSpPr>
      <dsp:spPr>
        <a:xfrm rot="5400000">
          <a:off x="2965027" y="3042232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98463" y="3147947"/>
        <a:ext cx="696963" cy="801107"/>
      </dsp:txXfrm>
    </dsp:sp>
    <dsp:sp modelId="{4E1F7523-BD66-4EDE-AB09-9FD62BF39DDB}">
      <dsp:nvSpPr>
        <dsp:cNvPr id="0" name=""/>
        <dsp:cNvSpPr/>
      </dsp:nvSpPr>
      <dsp:spPr>
        <a:xfrm rot="5400000">
          <a:off x="2420351" y="4030096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Ruby on Rails</a:t>
          </a:r>
        </a:p>
      </dsp:txBody>
      <dsp:txXfrm rot="-5400000">
        <a:off x="2653787" y="4135811"/>
        <a:ext cx="696963" cy="801107"/>
      </dsp:txXfrm>
    </dsp:sp>
    <dsp:sp modelId="{92A9E6C0-6B89-4536-9A31-87E7674CF095}">
      <dsp:nvSpPr>
        <dsp:cNvPr id="0" name=""/>
        <dsp:cNvSpPr/>
      </dsp:nvSpPr>
      <dsp:spPr>
        <a:xfrm>
          <a:off x="3539263" y="4187214"/>
          <a:ext cx="1298840" cy="6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E1E86-E1A1-4246-9B19-5BD3B924FDF2}">
      <dsp:nvSpPr>
        <dsp:cNvPr id="0" name=""/>
        <dsp:cNvSpPr/>
      </dsp:nvSpPr>
      <dsp:spPr>
        <a:xfrm rot="5400000">
          <a:off x="1326811" y="4030096"/>
          <a:ext cx="1163835" cy="1012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60247" y="4135811"/>
        <a:ext cx="696963" cy="801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8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6F01-F508-4D88-8112-A1620E21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 of a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02967-5C71-4A52-A219-5B3B45DC6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0375-4439-4CE0-8264-AD6C3767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BA1178-8C66-4E2D-8B42-283992CB3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0609"/>
              </p:ext>
            </p:extLst>
          </p:nvPr>
        </p:nvGraphicFramePr>
        <p:xfrm>
          <a:off x="2976563" y="224028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592855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25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3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6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or 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7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0429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0E9F6-CCD5-4892-8A52-2946A1C2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8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8EE2-86E1-48D2-842E-090FE6AF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Agile-Scrum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0CCC-3E7C-4C5E-BBDB-B6FE067D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B5BC-3968-40A4-8E34-63D0E275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Project Management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65EE0-8638-4BDD-BD8B-6299FFF29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487538"/>
            <a:ext cx="5486400" cy="3873398"/>
          </a:xfrm>
        </p:spPr>
      </p:pic>
    </p:spTree>
    <p:extLst>
      <p:ext uri="{BB962C8B-B14F-4D97-AF65-F5344CB8AC3E}">
        <p14:creationId xmlns:p14="http://schemas.microsoft.com/office/powerpoint/2010/main" val="21692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E60-14EC-444D-B3E6-F9FEEA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Webapp</a:t>
            </a:r>
            <a:r>
              <a:rPr lang="en-US" dirty="0"/>
              <a:t>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A3B8-E788-4E39-9471-F4B64AF99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B96-4D79-436C-AA8F-9B2FEFC1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“Full-Stack”?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07E8E-FFF4-468F-BB62-B9ABB08AB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619" y="863600"/>
            <a:ext cx="3301062" cy="5121275"/>
          </a:xfrm>
        </p:spPr>
      </p:pic>
    </p:spTree>
    <p:extLst>
      <p:ext uri="{BB962C8B-B14F-4D97-AF65-F5344CB8AC3E}">
        <p14:creationId xmlns:p14="http://schemas.microsoft.com/office/powerpoint/2010/main" val="22468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CD14-EF8F-4B75-B46F-2E647D9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8D37AE-F06D-4B3F-8CFA-5601257D4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93068"/>
              </p:ext>
            </p:extLst>
          </p:nvPr>
        </p:nvGraphicFramePr>
        <p:xfrm>
          <a:off x="2901950" y="863600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84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782C-5F8D-4AA8-AC87-2FCE449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6E01E-EA7A-4F84-9562-83A7E895D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16399"/>
              </p:ext>
            </p:extLst>
          </p:nvPr>
        </p:nvGraphicFramePr>
        <p:xfrm>
          <a:off x="2901950" y="863600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4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969F-88A7-4530-9E41-A836C17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B27-D0C4-4307-875E-20653C84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Express website using the Agile-Scrum framework</a:t>
            </a:r>
          </a:p>
          <a:p>
            <a:pPr lvl="1"/>
            <a:r>
              <a:rPr lang="en-US" dirty="0"/>
              <a:t>Add new routes</a:t>
            </a:r>
          </a:p>
          <a:p>
            <a:pPr lvl="1"/>
            <a:r>
              <a:rPr lang="en-US" dirty="0"/>
              <a:t>Add and modify views</a:t>
            </a:r>
          </a:p>
          <a:p>
            <a:r>
              <a:rPr lang="en-US" dirty="0"/>
              <a:t>Learn about HTTP requests and APIs using </a:t>
            </a:r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Basics of test driven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38E6-0CF1-48F8-AC1A-82A105DE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DBD-684E-43A5-8FBE-171E161A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EC7478-6AD1-4309-8210-9B5A1F455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3" y="2062642"/>
            <a:ext cx="5486400" cy="27327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2B3B4-96BA-4008-87C5-9AB15E28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52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146</TotalTime>
  <Words>88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Building Blocks of a Webapp</vt:lpstr>
      <vt:lpstr>Agile-Scrum Process</vt:lpstr>
      <vt:lpstr>A Project Management Framework</vt:lpstr>
      <vt:lpstr>A Webapp Stack</vt:lpstr>
      <vt:lpstr>What is “Full-Stack”?</vt:lpstr>
      <vt:lpstr>Building Blocks</vt:lpstr>
      <vt:lpstr>Web Frameworks</vt:lpstr>
      <vt:lpstr>Today’s Tasks</vt:lpstr>
      <vt:lpstr>Express Framework</vt:lpstr>
      <vt:lpstr>HTTP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a Webapp</dc:title>
  <dc:creator>Lim, Zhi Wei Eugene</dc:creator>
  <cp:lastModifiedBy>Lim, Zhi Wei Eugene</cp:lastModifiedBy>
  <cp:revision>4</cp:revision>
  <dcterms:created xsi:type="dcterms:W3CDTF">2017-10-14T19:27:22Z</dcterms:created>
  <dcterms:modified xsi:type="dcterms:W3CDTF">2017-10-14T21:53:27Z</dcterms:modified>
</cp:coreProperties>
</file>