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Vuorela" userId="3b95f1977b8fdaf0" providerId="LiveId" clId="{414A7902-32AA-41F4-9A66-D04F4910573C}"/>
    <pc:docChg chg="custSel addSld modSld">
      <pc:chgData name="Mark Vuorela" userId="3b95f1977b8fdaf0" providerId="LiveId" clId="{414A7902-32AA-41F4-9A66-D04F4910573C}" dt="2022-09-16T05:47:53.603" v="218" actId="20577"/>
      <pc:docMkLst>
        <pc:docMk/>
      </pc:docMkLst>
      <pc:sldChg chg="modSp new mod">
        <pc:chgData name="Mark Vuorela" userId="3b95f1977b8fdaf0" providerId="LiveId" clId="{414A7902-32AA-41F4-9A66-D04F4910573C}" dt="2022-09-16T05:47:53.603" v="218" actId="20577"/>
        <pc:sldMkLst>
          <pc:docMk/>
          <pc:sldMk cId="2273416152" sldId="276"/>
        </pc:sldMkLst>
        <pc:spChg chg="mod">
          <ac:chgData name="Mark Vuorela" userId="3b95f1977b8fdaf0" providerId="LiveId" clId="{414A7902-32AA-41F4-9A66-D04F4910573C}" dt="2022-09-16T05:47:08.312" v="19" actId="20577"/>
          <ac:spMkLst>
            <pc:docMk/>
            <pc:sldMk cId="2273416152" sldId="276"/>
            <ac:spMk id="2" creationId="{626CAEF9-D06E-A495-36A9-888A5E3E4A21}"/>
          </ac:spMkLst>
        </pc:spChg>
        <pc:spChg chg="mod">
          <ac:chgData name="Mark Vuorela" userId="3b95f1977b8fdaf0" providerId="LiveId" clId="{414A7902-32AA-41F4-9A66-D04F4910573C}" dt="2022-09-16T05:47:53.603" v="218" actId="20577"/>
          <ac:spMkLst>
            <pc:docMk/>
            <pc:sldMk cId="2273416152" sldId="276"/>
            <ac:spMk id="3" creationId="{3D6F5996-6027-2F95-F068-5284638F6122}"/>
          </ac:spMkLst>
        </pc:spChg>
      </pc:sldChg>
    </pc:docChg>
  </pc:docChgLst>
  <pc:docChgLst>
    <pc:chgData name="Mark Vuorela" userId="3b95f1977b8fdaf0" providerId="LiveId" clId="{E8175B40-1A35-4568-B1A9-AF6AE7B5A1AF}"/>
    <pc:docChg chg="custSel addSld delSld modSld">
      <pc:chgData name="Mark Vuorela" userId="3b95f1977b8fdaf0" providerId="LiveId" clId="{E8175B40-1A35-4568-B1A9-AF6AE7B5A1AF}" dt="2021-09-16T03:09:33.115" v="156" actId="1076"/>
      <pc:docMkLst>
        <pc:docMk/>
      </pc:docMkLst>
      <pc:sldChg chg="addSp delSp modSp new mod">
        <pc:chgData name="Mark Vuorela" userId="3b95f1977b8fdaf0" providerId="LiveId" clId="{E8175B40-1A35-4568-B1A9-AF6AE7B5A1AF}" dt="2021-09-16T03:09:33.115" v="156" actId="1076"/>
        <pc:sldMkLst>
          <pc:docMk/>
          <pc:sldMk cId="2139719140" sldId="257"/>
        </pc:sldMkLst>
        <pc:spChg chg="mod">
          <ac:chgData name="Mark Vuorela" userId="3b95f1977b8fdaf0" providerId="LiveId" clId="{E8175B40-1A35-4568-B1A9-AF6AE7B5A1AF}" dt="2021-09-16T03:05:05.261" v="18" actId="20577"/>
          <ac:spMkLst>
            <pc:docMk/>
            <pc:sldMk cId="2139719140" sldId="257"/>
            <ac:spMk id="2" creationId="{99CE3974-828F-450D-9AA9-6081173F0909}"/>
          </ac:spMkLst>
        </pc:spChg>
        <pc:spChg chg="mod">
          <ac:chgData name="Mark Vuorela" userId="3b95f1977b8fdaf0" providerId="LiveId" clId="{E8175B40-1A35-4568-B1A9-AF6AE7B5A1AF}" dt="2021-09-16T03:05:28.913" v="105" actId="14100"/>
          <ac:spMkLst>
            <pc:docMk/>
            <pc:sldMk cId="2139719140" sldId="257"/>
            <ac:spMk id="3" creationId="{330C01ED-2F69-4807-BE35-D75938261591}"/>
          </ac:spMkLst>
        </pc:spChg>
        <pc:spChg chg="add del mod">
          <ac:chgData name="Mark Vuorela" userId="3b95f1977b8fdaf0" providerId="LiveId" clId="{E8175B40-1A35-4568-B1A9-AF6AE7B5A1AF}" dt="2021-09-16T03:09:17.782" v="152" actId="478"/>
          <ac:spMkLst>
            <pc:docMk/>
            <pc:sldMk cId="2139719140" sldId="257"/>
            <ac:spMk id="4" creationId="{DBDFE73F-6BF1-4A30-9BC9-B287E96A8FD4}"/>
          </ac:spMkLst>
        </pc:spChg>
        <pc:picChg chg="add mod">
          <ac:chgData name="Mark Vuorela" userId="3b95f1977b8fdaf0" providerId="LiveId" clId="{E8175B40-1A35-4568-B1A9-AF6AE7B5A1AF}" dt="2021-09-16T03:09:33.115" v="156" actId="1076"/>
          <ac:picMkLst>
            <pc:docMk/>
            <pc:sldMk cId="2139719140" sldId="257"/>
            <ac:picMk id="6" creationId="{56435642-C4A1-4466-BD25-C4D391D0F4F7}"/>
          </ac:picMkLst>
        </pc:picChg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2214264553" sldId="258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152573302" sldId="260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265157709" sldId="261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78749743" sldId="262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2597461686" sldId="263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2660719999" sldId="264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4013987816" sldId="265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912066717" sldId="266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642804653" sldId="267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3457156801" sldId="268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206429315" sldId="269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221575104" sldId="270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949527318" sldId="271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24132789" sldId="272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4057887330" sldId="273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3898927713" sldId="274"/>
        </pc:sldMkLst>
      </pc:sldChg>
      <pc:sldChg chg="del">
        <pc:chgData name="Mark Vuorela" userId="3b95f1977b8fdaf0" providerId="LiveId" clId="{E8175B40-1A35-4568-B1A9-AF6AE7B5A1AF}" dt="2021-09-16T03:04:56.338" v="1" actId="47"/>
        <pc:sldMkLst>
          <pc:docMk/>
          <pc:sldMk cId="2805017530" sldId="275"/>
        </pc:sldMkLst>
      </pc:sldChg>
      <pc:sldChg chg="del">
        <pc:chgData name="Mark Vuorela" userId="3b95f1977b8fdaf0" providerId="LiveId" clId="{E8175B40-1A35-4568-B1A9-AF6AE7B5A1AF}" dt="2021-09-16T03:04:56.338" v="1" actId="47"/>
        <pc:sldMkLst>
          <pc:docMk/>
          <pc:sldMk cId="2311440670" sldId="276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532329752" sldId="277"/>
        </pc:sldMkLst>
      </pc:sldChg>
    </pc:docChg>
  </pc:docChgLst>
  <pc:docChgLst>
    <pc:chgData name="Mark Vuorela" userId="3b95f1977b8fdaf0" providerId="LiveId" clId="{CD0E6CDF-03A2-421B-9D5B-19DD8C7E62B9}"/>
    <pc:docChg chg="undo custSel addSld delSld modSld sldOrd">
      <pc:chgData name="Mark Vuorela" userId="3b95f1977b8fdaf0" providerId="LiveId" clId="{CD0E6CDF-03A2-421B-9D5B-19DD8C7E62B9}" dt="2021-09-16T15:03:32.878" v="4222" actId="1076"/>
      <pc:docMkLst>
        <pc:docMk/>
      </pc:docMkLst>
      <pc:sldChg chg="modSp mod">
        <pc:chgData name="Mark Vuorela" userId="3b95f1977b8fdaf0" providerId="LiveId" clId="{CD0E6CDF-03A2-421B-9D5B-19DD8C7E62B9}" dt="2021-09-16T15:03:04.268" v="4220" actId="404"/>
        <pc:sldMkLst>
          <pc:docMk/>
          <pc:sldMk cId="4280152696" sldId="256"/>
        </pc:sldMkLst>
        <pc:spChg chg="mod">
          <ac:chgData name="Mark Vuorela" userId="3b95f1977b8fdaf0" providerId="LiveId" clId="{CD0E6CDF-03A2-421B-9D5B-19DD8C7E62B9}" dt="2021-09-16T15:03:04.268" v="4220" actId="404"/>
          <ac:spMkLst>
            <pc:docMk/>
            <pc:sldMk cId="4280152696" sldId="256"/>
            <ac:spMk id="2" creationId="{EE3BF0B6-7518-4105-BA73-DFBA41C6CC98}"/>
          </ac:spMkLst>
        </pc:spChg>
      </pc:sldChg>
      <pc:sldChg chg="addSp modSp new mod modNotesTx">
        <pc:chgData name="Mark Vuorela" userId="3b95f1977b8fdaf0" providerId="LiveId" clId="{CD0E6CDF-03A2-421B-9D5B-19DD8C7E62B9}" dt="2021-09-16T13:25:33.336" v="439" actId="20577"/>
        <pc:sldMkLst>
          <pc:docMk/>
          <pc:sldMk cId="458161612" sldId="258"/>
        </pc:sldMkLst>
        <pc:spChg chg="mod">
          <ac:chgData name="Mark Vuorela" userId="3b95f1977b8fdaf0" providerId="LiveId" clId="{CD0E6CDF-03A2-421B-9D5B-19DD8C7E62B9}" dt="2021-09-16T12:30:20.209" v="15" actId="20577"/>
          <ac:spMkLst>
            <pc:docMk/>
            <pc:sldMk cId="458161612" sldId="258"/>
            <ac:spMk id="2" creationId="{5B47B830-5F19-42D8-8D65-31510314DC93}"/>
          </ac:spMkLst>
        </pc:spChg>
        <pc:spChg chg="mod">
          <ac:chgData name="Mark Vuorela" userId="3b95f1977b8fdaf0" providerId="LiveId" clId="{CD0E6CDF-03A2-421B-9D5B-19DD8C7E62B9}" dt="2021-09-16T13:25:33.336" v="439" actId="20577"/>
          <ac:spMkLst>
            <pc:docMk/>
            <pc:sldMk cId="458161612" sldId="258"/>
            <ac:spMk id="3" creationId="{5D492587-9A03-481E-AAB0-E592B4CCACA7}"/>
          </ac:spMkLst>
        </pc:spChg>
        <pc:picChg chg="add mod">
          <ac:chgData name="Mark Vuorela" userId="3b95f1977b8fdaf0" providerId="LiveId" clId="{CD0E6CDF-03A2-421B-9D5B-19DD8C7E62B9}" dt="2021-09-16T13:25:20.046" v="418" actId="1076"/>
          <ac:picMkLst>
            <pc:docMk/>
            <pc:sldMk cId="458161612" sldId="258"/>
            <ac:picMk id="5" creationId="{A471822C-FCF6-41B5-BC03-CC12DADF33A7}"/>
          </ac:picMkLst>
        </pc:picChg>
      </pc:sldChg>
      <pc:sldChg chg="addSp delSp modSp new mod">
        <pc:chgData name="Mark Vuorela" userId="3b95f1977b8fdaf0" providerId="LiveId" clId="{CD0E6CDF-03A2-421B-9D5B-19DD8C7E62B9}" dt="2021-09-16T13:29:35.108" v="634" actId="1076"/>
        <pc:sldMkLst>
          <pc:docMk/>
          <pc:sldMk cId="3349878828" sldId="259"/>
        </pc:sldMkLst>
        <pc:spChg chg="mod">
          <ac:chgData name="Mark Vuorela" userId="3b95f1977b8fdaf0" providerId="LiveId" clId="{CD0E6CDF-03A2-421B-9D5B-19DD8C7E62B9}" dt="2021-09-16T13:26:59.424" v="463" actId="20577"/>
          <ac:spMkLst>
            <pc:docMk/>
            <pc:sldMk cId="3349878828" sldId="259"/>
            <ac:spMk id="2" creationId="{16AC5909-4749-4406-B84C-95F58F116598}"/>
          </ac:spMkLst>
        </pc:spChg>
        <pc:spChg chg="add del mod">
          <ac:chgData name="Mark Vuorela" userId="3b95f1977b8fdaf0" providerId="LiveId" clId="{CD0E6CDF-03A2-421B-9D5B-19DD8C7E62B9}" dt="2021-09-16T13:29:35.108" v="634" actId="1076"/>
          <ac:spMkLst>
            <pc:docMk/>
            <pc:sldMk cId="3349878828" sldId="259"/>
            <ac:spMk id="3" creationId="{92B56904-5956-4C78-9DB0-62B541AF0A6D}"/>
          </ac:spMkLst>
        </pc:spChg>
        <pc:picChg chg="add del mod">
          <ac:chgData name="Mark Vuorela" userId="3b95f1977b8fdaf0" providerId="LiveId" clId="{CD0E6CDF-03A2-421B-9D5B-19DD8C7E62B9}" dt="2021-09-16T13:27:33.871" v="472" actId="22"/>
          <ac:picMkLst>
            <pc:docMk/>
            <pc:sldMk cId="3349878828" sldId="259"/>
            <ac:picMk id="5" creationId="{48803076-726F-493E-80FD-293844942D59}"/>
          </ac:picMkLst>
        </pc:picChg>
        <pc:picChg chg="add mod">
          <ac:chgData name="Mark Vuorela" userId="3b95f1977b8fdaf0" providerId="LiveId" clId="{CD0E6CDF-03A2-421B-9D5B-19DD8C7E62B9}" dt="2021-09-16T13:29:15.677" v="633" actId="1076"/>
          <ac:picMkLst>
            <pc:docMk/>
            <pc:sldMk cId="3349878828" sldId="259"/>
            <ac:picMk id="7" creationId="{46AA6FC9-2CA1-4C85-86B3-3F942383BCC1}"/>
          </ac:picMkLst>
        </pc:picChg>
      </pc:sldChg>
      <pc:sldChg chg="addSp modSp new mod">
        <pc:chgData name="Mark Vuorela" userId="3b95f1977b8fdaf0" providerId="LiveId" clId="{CD0E6CDF-03A2-421B-9D5B-19DD8C7E62B9}" dt="2021-09-16T13:38:50.300" v="995" actId="1076"/>
        <pc:sldMkLst>
          <pc:docMk/>
          <pc:sldMk cId="3889093689" sldId="260"/>
        </pc:sldMkLst>
        <pc:spChg chg="mod">
          <ac:chgData name="Mark Vuorela" userId="3b95f1977b8fdaf0" providerId="LiveId" clId="{CD0E6CDF-03A2-421B-9D5B-19DD8C7E62B9}" dt="2021-09-16T13:29:41.841" v="652" actId="20577"/>
          <ac:spMkLst>
            <pc:docMk/>
            <pc:sldMk cId="3889093689" sldId="260"/>
            <ac:spMk id="2" creationId="{EA38DFFD-F85F-4B4E-BAC9-43AF5670C404}"/>
          </ac:spMkLst>
        </pc:spChg>
        <pc:spChg chg="mod">
          <ac:chgData name="Mark Vuorela" userId="3b95f1977b8fdaf0" providerId="LiveId" clId="{CD0E6CDF-03A2-421B-9D5B-19DD8C7E62B9}" dt="2021-09-16T13:30:20.260" v="798" actId="14100"/>
          <ac:spMkLst>
            <pc:docMk/>
            <pc:sldMk cId="3889093689" sldId="260"/>
            <ac:spMk id="3" creationId="{DE9D0408-F91F-4193-83A6-1699B66C0F19}"/>
          </ac:spMkLst>
        </pc:spChg>
        <pc:graphicFrameChg chg="add mod modGraphic">
          <ac:chgData name="Mark Vuorela" userId="3b95f1977b8fdaf0" providerId="LiveId" clId="{CD0E6CDF-03A2-421B-9D5B-19DD8C7E62B9}" dt="2021-09-16T13:38:50.300" v="995" actId="1076"/>
          <ac:graphicFrameMkLst>
            <pc:docMk/>
            <pc:sldMk cId="3889093689" sldId="260"/>
            <ac:graphicFrameMk id="4" creationId="{5EEF1DE4-FBB4-432B-A497-249E6B3471E7}"/>
          </ac:graphicFrameMkLst>
        </pc:graphicFrameChg>
      </pc:sldChg>
      <pc:sldChg chg="addSp modSp new mod">
        <pc:chgData name="Mark Vuorela" userId="3b95f1977b8fdaf0" providerId="LiveId" clId="{CD0E6CDF-03A2-421B-9D5B-19DD8C7E62B9}" dt="2021-09-16T13:41:18.071" v="1208" actId="27636"/>
        <pc:sldMkLst>
          <pc:docMk/>
          <pc:sldMk cId="1819617716" sldId="261"/>
        </pc:sldMkLst>
        <pc:spChg chg="mod">
          <ac:chgData name="Mark Vuorela" userId="3b95f1977b8fdaf0" providerId="LiveId" clId="{CD0E6CDF-03A2-421B-9D5B-19DD8C7E62B9}" dt="2021-09-16T13:39:58.219" v="1037" actId="20577"/>
          <ac:spMkLst>
            <pc:docMk/>
            <pc:sldMk cId="1819617716" sldId="261"/>
            <ac:spMk id="2" creationId="{9C48CB78-7C7E-43E4-B726-669B3518B064}"/>
          </ac:spMkLst>
        </pc:spChg>
        <pc:spChg chg="mod">
          <ac:chgData name="Mark Vuorela" userId="3b95f1977b8fdaf0" providerId="LiveId" clId="{CD0E6CDF-03A2-421B-9D5B-19DD8C7E62B9}" dt="2021-09-16T13:41:18.071" v="1208" actId="27636"/>
          <ac:spMkLst>
            <pc:docMk/>
            <pc:sldMk cId="1819617716" sldId="261"/>
            <ac:spMk id="3" creationId="{66B48C6C-326F-47D0-B8CA-3743767E3EAA}"/>
          </ac:spMkLst>
        </pc:spChg>
        <pc:picChg chg="add mod">
          <ac:chgData name="Mark Vuorela" userId="3b95f1977b8fdaf0" providerId="LiveId" clId="{CD0E6CDF-03A2-421B-9D5B-19DD8C7E62B9}" dt="2021-09-16T13:41:03.213" v="1206" actId="1076"/>
          <ac:picMkLst>
            <pc:docMk/>
            <pc:sldMk cId="1819617716" sldId="261"/>
            <ac:picMk id="5" creationId="{2D2F8E49-27FF-4A5D-9D50-820D90EAF9C1}"/>
          </ac:picMkLst>
        </pc:picChg>
      </pc:sldChg>
      <pc:sldChg chg="addSp modSp new del mod">
        <pc:chgData name="Mark Vuorela" userId="3b95f1977b8fdaf0" providerId="LiveId" clId="{CD0E6CDF-03A2-421B-9D5B-19DD8C7E62B9}" dt="2021-09-16T13:53:23.092" v="1312" actId="2696"/>
        <pc:sldMkLst>
          <pc:docMk/>
          <pc:sldMk cId="1314933400" sldId="262"/>
        </pc:sldMkLst>
        <pc:spChg chg="mod">
          <ac:chgData name="Mark Vuorela" userId="3b95f1977b8fdaf0" providerId="LiveId" clId="{CD0E6CDF-03A2-421B-9D5B-19DD8C7E62B9}" dt="2021-09-16T13:42:26.559" v="1243" actId="20577"/>
          <ac:spMkLst>
            <pc:docMk/>
            <pc:sldMk cId="1314933400" sldId="262"/>
            <ac:spMk id="2" creationId="{49B4CF83-0197-46FC-9403-B2F696E24B67}"/>
          </ac:spMkLst>
        </pc:spChg>
        <pc:spChg chg="mod">
          <ac:chgData name="Mark Vuorela" userId="3b95f1977b8fdaf0" providerId="LiveId" clId="{CD0E6CDF-03A2-421B-9D5B-19DD8C7E62B9}" dt="2021-09-16T13:42:41.323" v="1306" actId="27636"/>
          <ac:spMkLst>
            <pc:docMk/>
            <pc:sldMk cId="1314933400" sldId="262"/>
            <ac:spMk id="3" creationId="{170A15FC-E777-4236-9721-D7F9C7E90A97}"/>
          </ac:spMkLst>
        </pc:spChg>
        <pc:picChg chg="add mod">
          <ac:chgData name="Mark Vuorela" userId="3b95f1977b8fdaf0" providerId="LiveId" clId="{CD0E6CDF-03A2-421B-9D5B-19DD8C7E62B9}" dt="2021-09-16T13:42:59.031" v="1310" actId="1076"/>
          <ac:picMkLst>
            <pc:docMk/>
            <pc:sldMk cId="1314933400" sldId="262"/>
            <ac:picMk id="5" creationId="{3DE36B5F-674A-4239-A3C7-5771E4B9DA7C}"/>
          </ac:picMkLst>
        </pc:picChg>
      </pc:sldChg>
      <pc:sldChg chg="modSp new mod">
        <pc:chgData name="Mark Vuorela" userId="3b95f1977b8fdaf0" providerId="LiveId" clId="{CD0E6CDF-03A2-421B-9D5B-19DD8C7E62B9}" dt="2021-09-16T14:26:22.686" v="2117" actId="20577"/>
        <pc:sldMkLst>
          <pc:docMk/>
          <pc:sldMk cId="2660085699" sldId="263"/>
        </pc:sldMkLst>
        <pc:spChg chg="mod">
          <ac:chgData name="Mark Vuorela" userId="3b95f1977b8fdaf0" providerId="LiveId" clId="{CD0E6CDF-03A2-421B-9D5B-19DD8C7E62B9}" dt="2021-09-16T14:26:22.686" v="2117" actId="20577"/>
          <ac:spMkLst>
            <pc:docMk/>
            <pc:sldMk cId="2660085699" sldId="263"/>
            <ac:spMk id="2" creationId="{E8C77A96-66D4-4AA2-8D13-F591A14D9BA4}"/>
          </ac:spMkLst>
        </pc:spChg>
        <pc:spChg chg="mod">
          <ac:chgData name="Mark Vuorela" userId="3b95f1977b8fdaf0" providerId="LiveId" clId="{CD0E6CDF-03A2-421B-9D5B-19DD8C7E62B9}" dt="2021-09-16T14:10:11.067" v="1945" actId="20577"/>
          <ac:spMkLst>
            <pc:docMk/>
            <pc:sldMk cId="2660085699" sldId="263"/>
            <ac:spMk id="3" creationId="{32418E92-705D-43CD-B0E1-9FFB0D0F2109}"/>
          </ac:spMkLst>
        </pc:spChg>
      </pc:sldChg>
      <pc:sldChg chg="addSp delSp modSp new mod">
        <pc:chgData name="Mark Vuorela" userId="3b95f1977b8fdaf0" providerId="LiveId" clId="{CD0E6CDF-03A2-421B-9D5B-19DD8C7E62B9}" dt="2021-09-16T14:24:42.371" v="2084" actId="1076"/>
        <pc:sldMkLst>
          <pc:docMk/>
          <pc:sldMk cId="1366889993" sldId="264"/>
        </pc:sldMkLst>
        <pc:spChg chg="mod">
          <ac:chgData name="Mark Vuorela" userId="3b95f1977b8fdaf0" providerId="LiveId" clId="{CD0E6CDF-03A2-421B-9D5B-19DD8C7E62B9}" dt="2021-09-16T14:10:34.152" v="1975" actId="20577"/>
          <ac:spMkLst>
            <pc:docMk/>
            <pc:sldMk cId="1366889993" sldId="264"/>
            <ac:spMk id="2" creationId="{7512DF6C-C2AA-47B3-9902-7660C57A39F6}"/>
          </ac:spMkLst>
        </pc:spChg>
        <pc:spChg chg="del mod">
          <ac:chgData name="Mark Vuorela" userId="3b95f1977b8fdaf0" providerId="LiveId" clId="{CD0E6CDF-03A2-421B-9D5B-19DD8C7E62B9}" dt="2021-09-16T14:24:06.432" v="2079" actId="478"/>
          <ac:spMkLst>
            <pc:docMk/>
            <pc:sldMk cId="1366889993" sldId="264"/>
            <ac:spMk id="3" creationId="{7662EC3C-B192-4DB9-B9E4-C4098E65BF9F}"/>
          </ac:spMkLst>
        </pc:spChg>
        <pc:picChg chg="add del mod">
          <ac:chgData name="Mark Vuorela" userId="3b95f1977b8fdaf0" providerId="LiveId" clId="{CD0E6CDF-03A2-421B-9D5B-19DD8C7E62B9}" dt="2021-09-16T14:24:15.804" v="2081" actId="478"/>
          <ac:picMkLst>
            <pc:docMk/>
            <pc:sldMk cId="1366889993" sldId="264"/>
            <ac:picMk id="5" creationId="{BC99B3FA-8D2F-4287-AF58-2DF3BEA8DA07}"/>
          </ac:picMkLst>
        </pc:picChg>
        <pc:picChg chg="add mod">
          <ac:chgData name="Mark Vuorela" userId="3b95f1977b8fdaf0" providerId="LiveId" clId="{CD0E6CDF-03A2-421B-9D5B-19DD8C7E62B9}" dt="2021-09-16T14:24:42.371" v="2084" actId="1076"/>
          <ac:picMkLst>
            <pc:docMk/>
            <pc:sldMk cId="1366889993" sldId="264"/>
            <ac:picMk id="7" creationId="{2F5DE672-3FD5-49FF-A753-63D1EA2274D8}"/>
          </ac:picMkLst>
        </pc:picChg>
      </pc:sldChg>
      <pc:sldChg chg="addSp modSp new mod">
        <pc:chgData name="Mark Vuorela" userId="3b95f1977b8fdaf0" providerId="LiveId" clId="{CD0E6CDF-03A2-421B-9D5B-19DD8C7E62B9}" dt="2021-09-16T14:28:16.454" v="2193" actId="1076"/>
        <pc:sldMkLst>
          <pc:docMk/>
          <pc:sldMk cId="814402332" sldId="265"/>
        </pc:sldMkLst>
        <pc:spChg chg="mod">
          <ac:chgData name="Mark Vuorela" userId="3b95f1977b8fdaf0" providerId="LiveId" clId="{CD0E6CDF-03A2-421B-9D5B-19DD8C7E62B9}" dt="2021-09-16T14:26:34.182" v="2142" actId="20577"/>
          <ac:spMkLst>
            <pc:docMk/>
            <pc:sldMk cId="814402332" sldId="265"/>
            <ac:spMk id="2" creationId="{2C91BC6E-62DF-4E7E-9EC7-A5869998974D}"/>
          </ac:spMkLst>
        </pc:spChg>
        <pc:spChg chg="mod">
          <ac:chgData name="Mark Vuorela" userId="3b95f1977b8fdaf0" providerId="LiveId" clId="{CD0E6CDF-03A2-421B-9D5B-19DD8C7E62B9}" dt="2021-09-16T14:27:50.783" v="2180" actId="14100"/>
          <ac:spMkLst>
            <pc:docMk/>
            <pc:sldMk cId="814402332" sldId="265"/>
            <ac:spMk id="3" creationId="{BB0E471E-A157-464A-B813-0A0AC520B095}"/>
          </ac:spMkLst>
        </pc:spChg>
        <pc:spChg chg="add mod">
          <ac:chgData name="Mark Vuorela" userId="3b95f1977b8fdaf0" providerId="LiveId" clId="{CD0E6CDF-03A2-421B-9D5B-19DD8C7E62B9}" dt="2021-09-16T14:28:16.454" v="2193" actId="1076"/>
          <ac:spMkLst>
            <pc:docMk/>
            <pc:sldMk cId="814402332" sldId="265"/>
            <ac:spMk id="5" creationId="{7BBCE0F0-C5AE-4B9D-9CC6-4F18314F44D3}"/>
          </ac:spMkLst>
        </pc:spChg>
      </pc:sldChg>
      <pc:sldChg chg="addSp delSp modSp new mod">
        <pc:chgData name="Mark Vuorela" userId="3b95f1977b8fdaf0" providerId="LiveId" clId="{CD0E6CDF-03A2-421B-9D5B-19DD8C7E62B9}" dt="2021-09-16T14:49:52.012" v="3314" actId="20577"/>
        <pc:sldMkLst>
          <pc:docMk/>
          <pc:sldMk cId="2888843192" sldId="266"/>
        </pc:sldMkLst>
        <pc:spChg chg="mod">
          <ac:chgData name="Mark Vuorela" userId="3b95f1977b8fdaf0" providerId="LiveId" clId="{CD0E6CDF-03A2-421B-9D5B-19DD8C7E62B9}" dt="2021-09-16T14:32:51.375" v="2376" actId="20577"/>
          <ac:spMkLst>
            <pc:docMk/>
            <pc:sldMk cId="2888843192" sldId="266"/>
            <ac:spMk id="2" creationId="{A5AB699A-FBCF-4918-8101-4723A1DECC52}"/>
          </ac:spMkLst>
        </pc:spChg>
        <pc:spChg chg="del">
          <ac:chgData name="Mark Vuorela" userId="3b95f1977b8fdaf0" providerId="LiveId" clId="{CD0E6CDF-03A2-421B-9D5B-19DD8C7E62B9}" dt="2021-09-16T14:28:44.542" v="2215" actId="478"/>
          <ac:spMkLst>
            <pc:docMk/>
            <pc:sldMk cId="2888843192" sldId="266"/>
            <ac:spMk id="3" creationId="{79512C0A-4F11-4E28-8E26-761164B23484}"/>
          </ac:spMkLst>
        </pc:spChg>
        <pc:spChg chg="add del mod">
          <ac:chgData name="Mark Vuorela" userId="3b95f1977b8fdaf0" providerId="LiveId" clId="{CD0E6CDF-03A2-421B-9D5B-19DD8C7E62B9}" dt="2021-09-16T14:29:11.047" v="2253" actId="478"/>
          <ac:spMkLst>
            <pc:docMk/>
            <pc:sldMk cId="2888843192" sldId="266"/>
            <ac:spMk id="4" creationId="{3989A6C3-9C28-4346-84AF-9C35E6ABE9CB}"/>
          </ac:spMkLst>
        </pc:spChg>
        <pc:spChg chg="add mod">
          <ac:chgData name="Mark Vuorela" userId="3b95f1977b8fdaf0" providerId="LiveId" clId="{CD0E6CDF-03A2-421B-9D5B-19DD8C7E62B9}" dt="2021-09-16T14:29:42.882" v="2281" actId="1076"/>
          <ac:spMkLst>
            <pc:docMk/>
            <pc:sldMk cId="2888843192" sldId="266"/>
            <ac:spMk id="5" creationId="{0FE3FF41-300E-4F28-B376-4E69D6E8090B}"/>
          </ac:spMkLst>
        </pc:spChg>
        <pc:spChg chg="add mod">
          <ac:chgData name="Mark Vuorela" userId="3b95f1977b8fdaf0" providerId="LiveId" clId="{CD0E6CDF-03A2-421B-9D5B-19DD8C7E62B9}" dt="2021-09-16T14:33:33.541" v="2383" actId="108"/>
          <ac:spMkLst>
            <pc:docMk/>
            <pc:sldMk cId="2888843192" sldId="266"/>
            <ac:spMk id="6" creationId="{81D2731F-E271-4511-B19D-E5BAB46D2D0D}"/>
          </ac:spMkLst>
        </pc:spChg>
        <pc:spChg chg="add mod">
          <ac:chgData name="Mark Vuorela" userId="3b95f1977b8fdaf0" providerId="LiveId" clId="{CD0E6CDF-03A2-421B-9D5B-19DD8C7E62B9}" dt="2021-09-16T14:34:55.118" v="2390" actId="108"/>
          <ac:spMkLst>
            <pc:docMk/>
            <pc:sldMk cId="2888843192" sldId="266"/>
            <ac:spMk id="7" creationId="{02552E4F-62FE-412A-A1B9-7AB8BF8BDFD6}"/>
          </ac:spMkLst>
        </pc:spChg>
        <pc:spChg chg="add mod">
          <ac:chgData name="Mark Vuorela" userId="3b95f1977b8fdaf0" providerId="LiveId" clId="{CD0E6CDF-03A2-421B-9D5B-19DD8C7E62B9}" dt="2021-09-16T14:49:49.088" v="3309" actId="20577"/>
          <ac:spMkLst>
            <pc:docMk/>
            <pc:sldMk cId="2888843192" sldId="266"/>
            <ac:spMk id="14" creationId="{18CDC629-349D-4D78-915B-8C6926229EC5}"/>
          </ac:spMkLst>
        </pc:spChg>
        <pc:spChg chg="add mod">
          <ac:chgData name="Mark Vuorela" userId="3b95f1977b8fdaf0" providerId="LiveId" clId="{CD0E6CDF-03A2-421B-9D5B-19DD8C7E62B9}" dt="2021-09-16T14:49:52.012" v="3314" actId="20577"/>
          <ac:spMkLst>
            <pc:docMk/>
            <pc:sldMk cId="2888843192" sldId="266"/>
            <ac:spMk id="15" creationId="{E757DD4C-EE4D-4286-8200-DD5D81BCE1B2}"/>
          </ac:spMkLst>
        </pc:spChg>
        <pc:spChg chg="add mod">
          <ac:chgData name="Mark Vuorela" userId="3b95f1977b8fdaf0" providerId="LiveId" clId="{CD0E6CDF-03A2-421B-9D5B-19DD8C7E62B9}" dt="2021-09-16T14:32:01.372" v="2339" actId="1076"/>
          <ac:spMkLst>
            <pc:docMk/>
            <pc:sldMk cId="2888843192" sldId="266"/>
            <ac:spMk id="17" creationId="{6783849D-423C-41FD-8896-645AC5A028D1}"/>
          </ac:spMkLst>
        </pc:spChg>
        <pc:cxnChg chg="add mod">
          <ac:chgData name="Mark Vuorela" userId="3b95f1977b8fdaf0" providerId="LiveId" clId="{CD0E6CDF-03A2-421B-9D5B-19DD8C7E62B9}" dt="2021-09-16T14:33:23.104" v="2382" actId="108"/>
          <ac:cxnSpMkLst>
            <pc:docMk/>
            <pc:sldMk cId="2888843192" sldId="266"/>
            <ac:cxnSpMk id="9" creationId="{1F9D9CAA-C33A-4B8C-B2CC-4C06EF59B769}"/>
          </ac:cxnSpMkLst>
        </pc:cxnChg>
        <pc:cxnChg chg="add mod">
          <ac:chgData name="Mark Vuorela" userId="3b95f1977b8fdaf0" providerId="LiveId" clId="{CD0E6CDF-03A2-421B-9D5B-19DD8C7E62B9}" dt="2021-09-16T14:34:45.614" v="2389" actId="208"/>
          <ac:cxnSpMkLst>
            <pc:docMk/>
            <pc:sldMk cId="2888843192" sldId="266"/>
            <ac:cxnSpMk id="11" creationId="{140772AC-C588-4F92-AFCD-BDBA1847D944}"/>
          </ac:cxnSpMkLst>
        </pc:cxnChg>
        <pc:cxnChg chg="add mod">
          <ac:chgData name="Mark Vuorela" userId="3b95f1977b8fdaf0" providerId="LiveId" clId="{CD0E6CDF-03A2-421B-9D5B-19DD8C7E62B9}" dt="2021-09-16T14:33:09.222" v="2379" actId="208"/>
          <ac:cxnSpMkLst>
            <pc:docMk/>
            <pc:sldMk cId="2888843192" sldId="266"/>
            <ac:cxnSpMk id="18" creationId="{544CA617-ADCC-4F19-A4AE-9C02D840807D}"/>
          </ac:cxnSpMkLst>
        </pc:cxnChg>
        <pc:cxnChg chg="add mod">
          <ac:chgData name="Mark Vuorela" userId="3b95f1977b8fdaf0" providerId="LiveId" clId="{CD0E6CDF-03A2-421B-9D5B-19DD8C7E62B9}" dt="2021-09-16T14:34:57.831" v="2391" actId="108"/>
          <ac:cxnSpMkLst>
            <pc:docMk/>
            <pc:sldMk cId="2888843192" sldId="266"/>
            <ac:cxnSpMk id="22" creationId="{57F6D85C-28CA-4181-B000-DDE9096BFB32}"/>
          </ac:cxnSpMkLst>
        </pc:cxnChg>
      </pc:sldChg>
      <pc:sldChg chg="addSp delSp modSp new mod">
        <pc:chgData name="Mark Vuorela" userId="3b95f1977b8fdaf0" providerId="LiveId" clId="{CD0E6CDF-03A2-421B-9D5B-19DD8C7E62B9}" dt="2021-09-16T14:37:59.230" v="2419" actId="20577"/>
        <pc:sldMkLst>
          <pc:docMk/>
          <pc:sldMk cId="2819014808" sldId="267"/>
        </pc:sldMkLst>
        <pc:spChg chg="mod">
          <ac:chgData name="Mark Vuorela" userId="3b95f1977b8fdaf0" providerId="LiveId" clId="{CD0E6CDF-03A2-421B-9D5B-19DD8C7E62B9}" dt="2021-09-16T14:37:59.230" v="2419" actId="20577"/>
          <ac:spMkLst>
            <pc:docMk/>
            <pc:sldMk cId="2819014808" sldId="267"/>
            <ac:spMk id="2" creationId="{0CD65206-9746-4C3A-B898-7C967581551B}"/>
          </ac:spMkLst>
        </pc:spChg>
        <pc:spChg chg="del">
          <ac:chgData name="Mark Vuorela" userId="3b95f1977b8fdaf0" providerId="LiveId" clId="{CD0E6CDF-03A2-421B-9D5B-19DD8C7E62B9}" dt="2021-09-16T14:37:38.608" v="2409" actId="478"/>
          <ac:spMkLst>
            <pc:docMk/>
            <pc:sldMk cId="2819014808" sldId="267"/>
            <ac:spMk id="3" creationId="{AB84E5B6-6144-4DBF-BF55-BA355EF2D54F}"/>
          </ac:spMkLst>
        </pc:spChg>
        <pc:picChg chg="add mod">
          <ac:chgData name="Mark Vuorela" userId="3b95f1977b8fdaf0" providerId="LiveId" clId="{CD0E6CDF-03A2-421B-9D5B-19DD8C7E62B9}" dt="2021-09-16T14:37:46.485" v="2412" actId="14100"/>
          <ac:picMkLst>
            <pc:docMk/>
            <pc:sldMk cId="2819014808" sldId="267"/>
            <ac:picMk id="5" creationId="{68BB5AFD-D87B-42BF-A79A-AE66D7134506}"/>
          </ac:picMkLst>
        </pc:picChg>
      </pc:sldChg>
      <pc:sldChg chg="addSp modSp new mod">
        <pc:chgData name="Mark Vuorela" userId="3b95f1977b8fdaf0" providerId="LiveId" clId="{CD0E6CDF-03A2-421B-9D5B-19DD8C7E62B9}" dt="2021-09-16T14:40:36.749" v="2774" actId="1076"/>
        <pc:sldMkLst>
          <pc:docMk/>
          <pc:sldMk cId="365244267" sldId="268"/>
        </pc:sldMkLst>
        <pc:spChg chg="mod">
          <ac:chgData name="Mark Vuorela" userId="3b95f1977b8fdaf0" providerId="LiveId" clId="{CD0E6CDF-03A2-421B-9D5B-19DD8C7E62B9}" dt="2021-09-16T14:38:46.216" v="2449" actId="20577"/>
          <ac:spMkLst>
            <pc:docMk/>
            <pc:sldMk cId="365244267" sldId="268"/>
            <ac:spMk id="2" creationId="{59E97A83-77EB-4F98-A9E2-C8E17627EE75}"/>
          </ac:spMkLst>
        </pc:spChg>
        <pc:spChg chg="mod">
          <ac:chgData name="Mark Vuorela" userId="3b95f1977b8fdaf0" providerId="LiveId" clId="{CD0E6CDF-03A2-421B-9D5B-19DD8C7E62B9}" dt="2021-09-16T14:40:14.404" v="2770" actId="20577"/>
          <ac:spMkLst>
            <pc:docMk/>
            <pc:sldMk cId="365244267" sldId="268"/>
            <ac:spMk id="3" creationId="{392139DF-6021-470C-AE36-9697FD952270}"/>
          </ac:spMkLst>
        </pc:spChg>
        <pc:picChg chg="add mod">
          <ac:chgData name="Mark Vuorela" userId="3b95f1977b8fdaf0" providerId="LiveId" clId="{CD0E6CDF-03A2-421B-9D5B-19DD8C7E62B9}" dt="2021-09-16T14:40:36.749" v="2774" actId="1076"/>
          <ac:picMkLst>
            <pc:docMk/>
            <pc:sldMk cId="365244267" sldId="268"/>
            <ac:picMk id="5" creationId="{8EB26488-2DBF-4DC9-ABE6-5F3852CCF51E}"/>
          </ac:picMkLst>
        </pc:picChg>
      </pc:sldChg>
      <pc:sldChg chg="addSp delSp modSp new mod">
        <pc:chgData name="Mark Vuorela" userId="3b95f1977b8fdaf0" providerId="LiveId" clId="{CD0E6CDF-03A2-421B-9D5B-19DD8C7E62B9}" dt="2021-09-16T14:44:03.029" v="3004" actId="1076"/>
        <pc:sldMkLst>
          <pc:docMk/>
          <pc:sldMk cId="3628316305" sldId="269"/>
        </pc:sldMkLst>
        <pc:spChg chg="mod">
          <ac:chgData name="Mark Vuorela" userId="3b95f1977b8fdaf0" providerId="LiveId" clId="{CD0E6CDF-03A2-421B-9D5B-19DD8C7E62B9}" dt="2021-09-16T14:42:04.224" v="2825" actId="20577"/>
          <ac:spMkLst>
            <pc:docMk/>
            <pc:sldMk cId="3628316305" sldId="269"/>
            <ac:spMk id="2" creationId="{DA5F8BE2-BD46-4373-80E4-1D18C9341C57}"/>
          </ac:spMkLst>
        </pc:spChg>
        <pc:spChg chg="mod">
          <ac:chgData name="Mark Vuorela" userId="3b95f1977b8fdaf0" providerId="LiveId" clId="{CD0E6CDF-03A2-421B-9D5B-19DD8C7E62B9}" dt="2021-09-16T14:44:01.016" v="3003" actId="14100"/>
          <ac:spMkLst>
            <pc:docMk/>
            <pc:sldMk cId="3628316305" sldId="269"/>
            <ac:spMk id="3" creationId="{EC00E4D1-B542-4385-A2B0-FB92B3DC9E7D}"/>
          </ac:spMkLst>
        </pc:spChg>
        <pc:spChg chg="add mod">
          <ac:chgData name="Mark Vuorela" userId="3b95f1977b8fdaf0" providerId="LiveId" clId="{CD0E6CDF-03A2-421B-9D5B-19DD8C7E62B9}" dt="2021-09-16T14:44:03.029" v="3004" actId="1076"/>
          <ac:spMkLst>
            <pc:docMk/>
            <pc:sldMk cId="3628316305" sldId="269"/>
            <ac:spMk id="4" creationId="{A1261CA0-B9DB-43E9-A0AC-548A838BA54B}"/>
          </ac:spMkLst>
        </pc:spChg>
        <pc:spChg chg="add del mod">
          <ac:chgData name="Mark Vuorela" userId="3b95f1977b8fdaf0" providerId="LiveId" clId="{CD0E6CDF-03A2-421B-9D5B-19DD8C7E62B9}" dt="2021-09-16T14:43:34.341" v="2955"/>
          <ac:spMkLst>
            <pc:docMk/>
            <pc:sldMk cId="3628316305" sldId="269"/>
            <ac:spMk id="5" creationId="{53E9856F-F341-4618-825A-97D4968DDF65}"/>
          </ac:spMkLst>
        </pc:spChg>
        <pc:spChg chg="add del mod">
          <ac:chgData name="Mark Vuorela" userId="3b95f1977b8fdaf0" providerId="LiveId" clId="{CD0E6CDF-03A2-421B-9D5B-19DD8C7E62B9}" dt="2021-09-16T14:43:34.341" v="2955"/>
          <ac:spMkLst>
            <pc:docMk/>
            <pc:sldMk cId="3628316305" sldId="269"/>
            <ac:spMk id="6" creationId="{484B0016-63DA-44CD-83E6-295D34E09373}"/>
          </ac:spMkLst>
        </pc:spChg>
        <pc:spChg chg="add del mod">
          <ac:chgData name="Mark Vuorela" userId="3b95f1977b8fdaf0" providerId="LiveId" clId="{CD0E6CDF-03A2-421B-9D5B-19DD8C7E62B9}" dt="2021-09-16T14:43:34.341" v="2955"/>
          <ac:spMkLst>
            <pc:docMk/>
            <pc:sldMk cId="3628316305" sldId="269"/>
            <ac:spMk id="8" creationId="{3309B44E-CC55-4E83-AB91-5840D6319C35}"/>
          </ac:spMkLst>
        </pc:spChg>
        <pc:spChg chg="add del mod">
          <ac:chgData name="Mark Vuorela" userId="3b95f1977b8fdaf0" providerId="LiveId" clId="{CD0E6CDF-03A2-421B-9D5B-19DD8C7E62B9}" dt="2021-09-16T14:43:34.341" v="2955"/>
          <ac:spMkLst>
            <pc:docMk/>
            <pc:sldMk cId="3628316305" sldId="269"/>
            <ac:spMk id="9" creationId="{DE87910D-07B3-4A6E-A824-904EB6079BC2}"/>
          </ac:spMkLst>
        </pc:spChg>
        <pc:cxnChg chg="add del mod">
          <ac:chgData name="Mark Vuorela" userId="3b95f1977b8fdaf0" providerId="LiveId" clId="{CD0E6CDF-03A2-421B-9D5B-19DD8C7E62B9}" dt="2021-09-16T14:43:34.341" v="2955"/>
          <ac:cxnSpMkLst>
            <pc:docMk/>
            <pc:sldMk cId="3628316305" sldId="269"/>
            <ac:cxnSpMk id="7" creationId="{F14098B5-5F99-4B18-889B-1FAF898AC4DB}"/>
          </ac:cxnSpMkLst>
        </pc:cxnChg>
        <pc:cxnChg chg="add del mod">
          <ac:chgData name="Mark Vuorela" userId="3b95f1977b8fdaf0" providerId="LiveId" clId="{CD0E6CDF-03A2-421B-9D5B-19DD8C7E62B9}" dt="2021-09-16T14:43:34.341" v="2955"/>
          <ac:cxnSpMkLst>
            <pc:docMk/>
            <pc:sldMk cId="3628316305" sldId="269"/>
            <ac:cxnSpMk id="10" creationId="{BE4D7A3E-B673-48B1-AD20-9DCA14A03D8A}"/>
          </ac:cxnSpMkLst>
        </pc:cxnChg>
      </pc:sldChg>
      <pc:sldChg chg="delSp modSp add mod ord">
        <pc:chgData name="Mark Vuorela" userId="3b95f1977b8fdaf0" providerId="LiveId" clId="{CD0E6CDF-03A2-421B-9D5B-19DD8C7E62B9}" dt="2021-09-16T14:49:42.605" v="3305" actId="1076"/>
        <pc:sldMkLst>
          <pc:docMk/>
          <pc:sldMk cId="1612979266" sldId="270"/>
        </pc:sldMkLst>
        <pc:spChg chg="mod">
          <ac:chgData name="Mark Vuorela" userId="3b95f1977b8fdaf0" providerId="LiveId" clId="{CD0E6CDF-03A2-421B-9D5B-19DD8C7E62B9}" dt="2021-09-16T14:44:47.693" v="3040" actId="20577"/>
          <ac:spMkLst>
            <pc:docMk/>
            <pc:sldMk cId="1612979266" sldId="270"/>
            <ac:spMk id="2" creationId="{A5AB699A-FBCF-4918-8101-4723A1DECC52}"/>
          </ac:spMkLst>
        </pc:spChg>
        <pc:spChg chg="mod">
          <ac:chgData name="Mark Vuorela" userId="3b95f1977b8fdaf0" providerId="LiveId" clId="{CD0E6CDF-03A2-421B-9D5B-19DD8C7E62B9}" dt="2021-09-16T14:44:52.878" v="3041" actId="1076"/>
          <ac:spMkLst>
            <pc:docMk/>
            <pc:sldMk cId="1612979266" sldId="270"/>
            <ac:spMk id="5" creationId="{0FE3FF41-300E-4F28-B376-4E69D6E8090B}"/>
          </ac:spMkLst>
        </pc:spChg>
        <pc:spChg chg="mod">
          <ac:chgData name="Mark Vuorela" userId="3b95f1977b8fdaf0" providerId="LiveId" clId="{CD0E6CDF-03A2-421B-9D5B-19DD8C7E62B9}" dt="2021-09-16T14:44:52.878" v="3041" actId="1076"/>
          <ac:spMkLst>
            <pc:docMk/>
            <pc:sldMk cId="1612979266" sldId="270"/>
            <ac:spMk id="6" creationId="{81D2731F-E271-4511-B19D-E5BAB46D2D0D}"/>
          </ac:spMkLst>
        </pc:spChg>
        <pc:spChg chg="del">
          <ac:chgData name="Mark Vuorela" userId="3b95f1977b8fdaf0" providerId="LiveId" clId="{CD0E6CDF-03A2-421B-9D5B-19DD8C7E62B9}" dt="2021-09-16T14:44:08.866" v="3005" actId="478"/>
          <ac:spMkLst>
            <pc:docMk/>
            <pc:sldMk cId="1612979266" sldId="270"/>
            <ac:spMk id="7" creationId="{02552E4F-62FE-412A-A1B9-7AB8BF8BDFD6}"/>
          </ac:spMkLst>
        </pc:spChg>
        <pc:spChg chg="mod">
          <ac:chgData name="Mark Vuorela" userId="3b95f1977b8fdaf0" providerId="LiveId" clId="{CD0E6CDF-03A2-421B-9D5B-19DD8C7E62B9}" dt="2021-09-16T14:49:35.396" v="3297" actId="20577"/>
          <ac:spMkLst>
            <pc:docMk/>
            <pc:sldMk cId="1612979266" sldId="270"/>
            <ac:spMk id="14" creationId="{18CDC629-349D-4D78-915B-8C6926229EC5}"/>
          </ac:spMkLst>
        </pc:spChg>
        <pc:spChg chg="mod">
          <ac:chgData name="Mark Vuorela" userId="3b95f1977b8fdaf0" providerId="LiveId" clId="{CD0E6CDF-03A2-421B-9D5B-19DD8C7E62B9}" dt="2021-09-16T14:49:42.605" v="3305" actId="1076"/>
          <ac:spMkLst>
            <pc:docMk/>
            <pc:sldMk cId="1612979266" sldId="270"/>
            <ac:spMk id="15" creationId="{E757DD4C-EE4D-4286-8200-DD5D81BCE1B2}"/>
          </ac:spMkLst>
        </pc:spChg>
        <pc:spChg chg="mod">
          <ac:chgData name="Mark Vuorela" userId="3b95f1977b8fdaf0" providerId="LiveId" clId="{CD0E6CDF-03A2-421B-9D5B-19DD8C7E62B9}" dt="2021-09-16T14:44:52.878" v="3041" actId="1076"/>
          <ac:spMkLst>
            <pc:docMk/>
            <pc:sldMk cId="1612979266" sldId="270"/>
            <ac:spMk id="17" creationId="{6783849D-423C-41FD-8896-645AC5A028D1}"/>
          </ac:spMkLst>
        </pc:spChg>
        <pc:cxnChg chg="mod">
          <ac:chgData name="Mark Vuorela" userId="3b95f1977b8fdaf0" providerId="LiveId" clId="{CD0E6CDF-03A2-421B-9D5B-19DD8C7E62B9}" dt="2021-09-16T14:44:52.878" v="3041" actId="1076"/>
          <ac:cxnSpMkLst>
            <pc:docMk/>
            <pc:sldMk cId="1612979266" sldId="270"/>
            <ac:cxnSpMk id="9" creationId="{1F9D9CAA-C33A-4B8C-B2CC-4C06EF59B769}"/>
          </ac:cxnSpMkLst>
        </pc:cxnChg>
        <pc:cxnChg chg="mod">
          <ac:chgData name="Mark Vuorela" userId="3b95f1977b8fdaf0" providerId="LiveId" clId="{CD0E6CDF-03A2-421B-9D5B-19DD8C7E62B9}" dt="2021-09-16T14:44:52.878" v="3041" actId="1076"/>
          <ac:cxnSpMkLst>
            <pc:docMk/>
            <pc:sldMk cId="1612979266" sldId="270"/>
            <ac:cxnSpMk id="11" creationId="{140772AC-C588-4F92-AFCD-BDBA1847D944}"/>
          </ac:cxnSpMkLst>
        </pc:cxnChg>
        <pc:cxnChg chg="mod">
          <ac:chgData name="Mark Vuorela" userId="3b95f1977b8fdaf0" providerId="LiveId" clId="{CD0E6CDF-03A2-421B-9D5B-19DD8C7E62B9}" dt="2021-09-16T14:44:52.878" v="3041" actId="1076"/>
          <ac:cxnSpMkLst>
            <pc:docMk/>
            <pc:sldMk cId="1612979266" sldId="270"/>
            <ac:cxnSpMk id="18" creationId="{544CA617-ADCC-4F19-A4AE-9C02D840807D}"/>
          </ac:cxnSpMkLst>
        </pc:cxnChg>
        <pc:cxnChg chg="del mod">
          <ac:chgData name="Mark Vuorela" userId="3b95f1977b8fdaf0" providerId="LiveId" clId="{CD0E6CDF-03A2-421B-9D5B-19DD8C7E62B9}" dt="2021-09-16T14:44:09.754" v="3006" actId="478"/>
          <ac:cxnSpMkLst>
            <pc:docMk/>
            <pc:sldMk cId="1612979266" sldId="270"/>
            <ac:cxnSpMk id="22" creationId="{57F6D85C-28CA-4181-B000-DDE9096BFB32}"/>
          </ac:cxnSpMkLst>
        </pc:cxnChg>
      </pc:sldChg>
      <pc:sldChg chg="addSp delSp modSp new mod">
        <pc:chgData name="Mark Vuorela" userId="3b95f1977b8fdaf0" providerId="LiveId" clId="{CD0E6CDF-03A2-421B-9D5B-19DD8C7E62B9}" dt="2021-09-16T14:48:36.281" v="3292" actId="20577"/>
        <pc:sldMkLst>
          <pc:docMk/>
          <pc:sldMk cId="4089443581" sldId="271"/>
        </pc:sldMkLst>
        <pc:spChg chg="mod">
          <ac:chgData name="Mark Vuorela" userId="3b95f1977b8fdaf0" providerId="LiveId" clId="{CD0E6CDF-03A2-421B-9D5B-19DD8C7E62B9}" dt="2021-09-16T14:47:43.642" v="3249" actId="20577"/>
          <ac:spMkLst>
            <pc:docMk/>
            <pc:sldMk cId="4089443581" sldId="271"/>
            <ac:spMk id="2" creationId="{DAC7EC8B-509E-45D4-8DC1-E536D8134E42}"/>
          </ac:spMkLst>
        </pc:spChg>
        <pc:spChg chg="del mod">
          <ac:chgData name="Mark Vuorela" userId="3b95f1977b8fdaf0" providerId="LiveId" clId="{CD0E6CDF-03A2-421B-9D5B-19DD8C7E62B9}" dt="2021-09-16T14:45:32.211" v="3076"/>
          <ac:spMkLst>
            <pc:docMk/>
            <pc:sldMk cId="4089443581" sldId="271"/>
            <ac:spMk id="3" creationId="{4F8DD4E7-5807-4AEA-A040-DB8BA5D2E4B5}"/>
          </ac:spMkLst>
        </pc:spChg>
        <pc:spChg chg="add mod">
          <ac:chgData name="Mark Vuorela" userId="3b95f1977b8fdaf0" providerId="LiveId" clId="{CD0E6CDF-03A2-421B-9D5B-19DD8C7E62B9}" dt="2021-09-16T14:48:36.281" v="3292" actId="20577"/>
          <ac:spMkLst>
            <pc:docMk/>
            <pc:sldMk cId="4089443581" sldId="271"/>
            <ac:spMk id="4" creationId="{A2D0274B-77BC-458D-B36B-6CD33D108044}"/>
          </ac:spMkLst>
        </pc:spChg>
        <pc:spChg chg="add mod">
          <ac:chgData name="Mark Vuorela" userId="3b95f1977b8fdaf0" providerId="LiveId" clId="{CD0E6CDF-03A2-421B-9D5B-19DD8C7E62B9}" dt="2021-09-16T14:48:15.488" v="3286" actId="1076"/>
          <ac:spMkLst>
            <pc:docMk/>
            <pc:sldMk cId="4089443581" sldId="271"/>
            <ac:spMk id="5" creationId="{DBE4FD7E-B3AA-4B3F-9A34-DBA18284BF33}"/>
          </ac:spMkLst>
        </pc:spChg>
      </pc:sldChg>
      <pc:sldChg chg="modSp new mod">
        <pc:chgData name="Mark Vuorela" userId="3b95f1977b8fdaf0" providerId="LiveId" clId="{CD0E6CDF-03A2-421B-9D5B-19DD8C7E62B9}" dt="2021-09-16T14:52:35.132" v="3473" actId="20577"/>
        <pc:sldMkLst>
          <pc:docMk/>
          <pc:sldMk cId="1365345804" sldId="272"/>
        </pc:sldMkLst>
        <pc:spChg chg="mod">
          <ac:chgData name="Mark Vuorela" userId="3b95f1977b8fdaf0" providerId="LiveId" clId="{CD0E6CDF-03A2-421B-9D5B-19DD8C7E62B9}" dt="2021-09-16T14:50:13.022" v="3343" actId="20577"/>
          <ac:spMkLst>
            <pc:docMk/>
            <pc:sldMk cId="1365345804" sldId="272"/>
            <ac:spMk id="2" creationId="{030CF9D7-BCE7-43B5-98C6-56A90116B76B}"/>
          </ac:spMkLst>
        </pc:spChg>
        <pc:spChg chg="mod">
          <ac:chgData name="Mark Vuorela" userId="3b95f1977b8fdaf0" providerId="LiveId" clId="{CD0E6CDF-03A2-421B-9D5B-19DD8C7E62B9}" dt="2021-09-16T14:52:35.132" v="3473" actId="20577"/>
          <ac:spMkLst>
            <pc:docMk/>
            <pc:sldMk cId="1365345804" sldId="272"/>
            <ac:spMk id="3" creationId="{99054694-4A65-4017-B125-B0B6AE6C2555}"/>
          </ac:spMkLst>
        </pc:spChg>
      </pc:sldChg>
      <pc:sldChg chg="modSp new mod">
        <pc:chgData name="Mark Vuorela" userId="3b95f1977b8fdaf0" providerId="LiveId" clId="{CD0E6CDF-03A2-421B-9D5B-19DD8C7E62B9}" dt="2021-09-16T14:57:03.538" v="3877" actId="20577"/>
        <pc:sldMkLst>
          <pc:docMk/>
          <pc:sldMk cId="3934897588" sldId="273"/>
        </pc:sldMkLst>
        <pc:spChg chg="mod">
          <ac:chgData name="Mark Vuorela" userId="3b95f1977b8fdaf0" providerId="LiveId" clId="{CD0E6CDF-03A2-421B-9D5B-19DD8C7E62B9}" dt="2021-09-16T14:53:44.793" v="3491" actId="20577"/>
          <ac:spMkLst>
            <pc:docMk/>
            <pc:sldMk cId="3934897588" sldId="273"/>
            <ac:spMk id="2" creationId="{E973118B-7297-40EB-9A5B-700A02F30881}"/>
          </ac:spMkLst>
        </pc:spChg>
        <pc:spChg chg="mod">
          <ac:chgData name="Mark Vuorela" userId="3b95f1977b8fdaf0" providerId="LiveId" clId="{CD0E6CDF-03A2-421B-9D5B-19DD8C7E62B9}" dt="2021-09-16T14:57:03.538" v="3877" actId="20577"/>
          <ac:spMkLst>
            <pc:docMk/>
            <pc:sldMk cId="3934897588" sldId="273"/>
            <ac:spMk id="3" creationId="{954A748E-E436-4A82-BFE1-EA9D64058F6A}"/>
          </ac:spMkLst>
        </pc:spChg>
      </pc:sldChg>
      <pc:sldChg chg="modSp new mod">
        <pc:chgData name="Mark Vuorela" userId="3b95f1977b8fdaf0" providerId="LiveId" clId="{CD0E6CDF-03A2-421B-9D5B-19DD8C7E62B9}" dt="2021-09-16T15:00:14.994" v="3931" actId="20577"/>
        <pc:sldMkLst>
          <pc:docMk/>
          <pc:sldMk cId="3851887277" sldId="274"/>
        </pc:sldMkLst>
        <pc:spChg chg="mod">
          <ac:chgData name="Mark Vuorela" userId="3b95f1977b8fdaf0" providerId="LiveId" clId="{CD0E6CDF-03A2-421B-9D5B-19DD8C7E62B9}" dt="2021-09-16T15:00:14.994" v="3931" actId="20577"/>
          <ac:spMkLst>
            <pc:docMk/>
            <pc:sldMk cId="3851887277" sldId="274"/>
            <ac:spMk id="2" creationId="{C48A5923-8FC0-4C18-96E5-3445B2972B53}"/>
          </ac:spMkLst>
        </pc:spChg>
        <pc:spChg chg="mod">
          <ac:chgData name="Mark Vuorela" userId="3b95f1977b8fdaf0" providerId="LiveId" clId="{CD0E6CDF-03A2-421B-9D5B-19DD8C7E62B9}" dt="2021-09-16T15:00:09.616" v="3919" actId="20577"/>
          <ac:spMkLst>
            <pc:docMk/>
            <pc:sldMk cId="3851887277" sldId="274"/>
            <ac:spMk id="3" creationId="{DEDAD1E3-C00A-4AC6-BE76-873E708279A4}"/>
          </ac:spMkLst>
        </pc:spChg>
      </pc:sldChg>
      <pc:sldChg chg="addSp modSp add mod">
        <pc:chgData name="Mark Vuorela" userId="3b95f1977b8fdaf0" providerId="LiveId" clId="{CD0E6CDF-03A2-421B-9D5B-19DD8C7E62B9}" dt="2021-09-16T15:03:32.878" v="4222" actId="1076"/>
        <pc:sldMkLst>
          <pc:docMk/>
          <pc:sldMk cId="3595651907" sldId="275"/>
        </pc:sldMkLst>
        <pc:spChg chg="mod">
          <ac:chgData name="Mark Vuorela" userId="3b95f1977b8fdaf0" providerId="LiveId" clId="{CD0E6CDF-03A2-421B-9D5B-19DD8C7E62B9}" dt="2021-09-16T15:00:23.075" v="3934" actId="20577"/>
          <ac:spMkLst>
            <pc:docMk/>
            <pc:sldMk cId="3595651907" sldId="275"/>
            <ac:spMk id="2" creationId="{C48A5923-8FC0-4C18-96E5-3445B2972B53}"/>
          </ac:spMkLst>
        </pc:spChg>
        <pc:spChg chg="mod">
          <ac:chgData name="Mark Vuorela" userId="3b95f1977b8fdaf0" providerId="LiveId" clId="{CD0E6CDF-03A2-421B-9D5B-19DD8C7E62B9}" dt="2021-09-16T15:03:22.880" v="4221" actId="20577"/>
          <ac:spMkLst>
            <pc:docMk/>
            <pc:sldMk cId="3595651907" sldId="275"/>
            <ac:spMk id="3" creationId="{DEDAD1E3-C00A-4AC6-BE76-873E708279A4}"/>
          </ac:spMkLst>
        </pc:spChg>
        <pc:picChg chg="add mod">
          <ac:chgData name="Mark Vuorela" userId="3b95f1977b8fdaf0" providerId="LiveId" clId="{CD0E6CDF-03A2-421B-9D5B-19DD8C7E62B9}" dt="2021-09-16T15:03:32.878" v="4222" actId="1076"/>
          <ac:picMkLst>
            <pc:docMk/>
            <pc:sldMk cId="3595651907" sldId="275"/>
            <ac:picMk id="4" creationId="{23E441F5-5AD4-4D31-82CD-888D825E2630}"/>
          </ac:picMkLst>
        </pc:picChg>
      </pc:sldChg>
    </pc:docChg>
  </pc:docChgLst>
  <pc:docChgLst>
    <pc:chgData name="Mark Vuorela" userId="3b95f1977b8fdaf0" providerId="LiveId" clId="{14A58D9A-5AC9-4A43-ABD5-3C7C0FEBC26B}"/>
    <pc:docChg chg="addSld modSld">
      <pc:chgData name="Mark Vuorela" userId="3b95f1977b8fdaf0" providerId="LiveId" clId="{14A58D9A-5AC9-4A43-ABD5-3C7C0FEBC26B}" dt="2021-09-15T01:12:35.867" v="118" actId="20577"/>
      <pc:docMkLst>
        <pc:docMk/>
      </pc:docMkLst>
      <pc:sldChg chg="modSp">
        <pc:chgData name="Mark Vuorela" userId="3b95f1977b8fdaf0" providerId="LiveId" clId="{14A58D9A-5AC9-4A43-ABD5-3C7C0FEBC26B}" dt="2021-09-15T01:11:33.038" v="60" actId="20577"/>
        <pc:sldMkLst>
          <pc:docMk/>
          <pc:sldMk cId="78749743" sldId="262"/>
        </pc:sldMkLst>
        <pc:spChg chg="mod">
          <ac:chgData name="Mark Vuorela" userId="3b95f1977b8fdaf0" providerId="LiveId" clId="{14A58D9A-5AC9-4A43-ABD5-3C7C0FEBC26B}" dt="2021-09-15T01:11:33.038" v="60" actId="20577"/>
          <ac:spMkLst>
            <pc:docMk/>
            <pc:sldMk cId="78749743" sldId="262"/>
            <ac:spMk id="3" creationId="{8A8D6D5C-F612-4FAD-8823-CE166F2BC2EF}"/>
          </ac:spMkLst>
        </pc:spChg>
      </pc:sldChg>
      <pc:sldChg chg="modSp mod">
        <pc:chgData name="Mark Vuorela" userId="3b95f1977b8fdaf0" providerId="LiveId" clId="{14A58D9A-5AC9-4A43-ABD5-3C7C0FEBC26B}" dt="2021-09-15T01:12:02.885" v="78" actId="20577"/>
        <pc:sldMkLst>
          <pc:docMk/>
          <pc:sldMk cId="3457156801" sldId="268"/>
        </pc:sldMkLst>
        <pc:spChg chg="mod">
          <ac:chgData name="Mark Vuorela" userId="3b95f1977b8fdaf0" providerId="LiveId" clId="{14A58D9A-5AC9-4A43-ABD5-3C7C0FEBC26B}" dt="2021-09-15T01:12:02.885" v="78" actId="20577"/>
          <ac:spMkLst>
            <pc:docMk/>
            <pc:sldMk cId="3457156801" sldId="268"/>
            <ac:spMk id="2" creationId="{4949C4C1-ABD0-4C75-97CB-712B13F5977E}"/>
          </ac:spMkLst>
        </pc:spChg>
      </pc:sldChg>
      <pc:sldChg chg="modSp mod">
        <pc:chgData name="Mark Vuorela" userId="3b95f1977b8fdaf0" providerId="LiveId" clId="{14A58D9A-5AC9-4A43-ABD5-3C7C0FEBC26B}" dt="2021-09-15T01:12:22.766" v="90" actId="20577"/>
        <pc:sldMkLst>
          <pc:docMk/>
          <pc:sldMk cId="3898927713" sldId="274"/>
        </pc:sldMkLst>
        <pc:spChg chg="mod">
          <ac:chgData name="Mark Vuorela" userId="3b95f1977b8fdaf0" providerId="LiveId" clId="{14A58D9A-5AC9-4A43-ABD5-3C7C0FEBC26B}" dt="2021-09-15T01:12:22.766" v="90" actId="20577"/>
          <ac:spMkLst>
            <pc:docMk/>
            <pc:sldMk cId="3898927713" sldId="274"/>
            <ac:spMk id="2" creationId="{71E81A54-42B8-495C-B682-7A03F119B630}"/>
          </ac:spMkLst>
        </pc:spChg>
      </pc:sldChg>
      <pc:sldChg chg="modSp mod">
        <pc:chgData name="Mark Vuorela" userId="3b95f1977b8fdaf0" providerId="LiveId" clId="{14A58D9A-5AC9-4A43-ABD5-3C7C0FEBC26B}" dt="2021-09-15T01:12:28.368" v="102" actId="20577"/>
        <pc:sldMkLst>
          <pc:docMk/>
          <pc:sldMk cId="2805017530" sldId="275"/>
        </pc:sldMkLst>
        <pc:spChg chg="mod">
          <ac:chgData name="Mark Vuorela" userId="3b95f1977b8fdaf0" providerId="LiveId" clId="{14A58D9A-5AC9-4A43-ABD5-3C7C0FEBC26B}" dt="2021-09-15T01:12:28.368" v="102" actId="20577"/>
          <ac:spMkLst>
            <pc:docMk/>
            <pc:sldMk cId="2805017530" sldId="275"/>
            <ac:spMk id="2" creationId="{0814046D-7DE4-4CEF-ABDD-910813F047D0}"/>
          </ac:spMkLst>
        </pc:spChg>
      </pc:sldChg>
      <pc:sldChg chg="modSp mod">
        <pc:chgData name="Mark Vuorela" userId="3b95f1977b8fdaf0" providerId="LiveId" clId="{14A58D9A-5AC9-4A43-ABD5-3C7C0FEBC26B}" dt="2021-09-15T01:12:35.867" v="118" actId="20577"/>
        <pc:sldMkLst>
          <pc:docMk/>
          <pc:sldMk cId="2311440670" sldId="276"/>
        </pc:sldMkLst>
        <pc:spChg chg="mod">
          <ac:chgData name="Mark Vuorela" userId="3b95f1977b8fdaf0" providerId="LiveId" clId="{14A58D9A-5AC9-4A43-ABD5-3C7C0FEBC26B}" dt="2021-09-15T01:12:35.867" v="118" actId="20577"/>
          <ac:spMkLst>
            <pc:docMk/>
            <pc:sldMk cId="2311440670" sldId="276"/>
            <ac:spMk id="2" creationId="{52602470-C4B7-4214-97EF-49A4BB5DBBED}"/>
          </ac:spMkLst>
        </pc:spChg>
      </pc:sldChg>
      <pc:sldChg chg="addSp modSp new mod">
        <pc:chgData name="Mark Vuorela" userId="3b95f1977b8fdaf0" providerId="LiveId" clId="{14A58D9A-5AC9-4A43-ABD5-3C7C0FEBC26B}" dt="2021-09-15T01:11:43.033" v="61" actId="1076"/>
        <pc:sldMkLst>
          <pc:docMk/>
          <pc:sldMk cId="532329752" sldId="277"/>
        </pc:sldMkLst>
        <pc:spChg chg="mod">
          <ac:chgData name="Mark Vuorela" userId="3b95f1977b8fdaf0" providerId="LiveId" clId="{14A58D9A-5AC9-4A43-ABD5-3C7C0FEBC26B}" dt="2021-09-15T01:09:58.243" v="28" actId="20577"/>
          <ac:spMkLst>
            <pc:docMk/>
            <pc:sldMk cId="532329752" sldId="277"/>
            <ac:spMk id="2" creationId="{F25A51A0-D216-4DC4-BD66-767DDEEDC69C}"/>
          </ac:spMkLst>
        </pc:spChg>
        <pc:graphicFrameChg chg="add mod modGraphic">
          <ac:chgData name="Mark Vuorela" userId="3b95f1977b8fdaf0" providerId="LiveId" clId="{14A58D9A-5AC9-4A43-ABD5-3C7C0FEBC26B}" dt="2021-09-15T01:11:43.033" v="61" actId="1076"/>
          <ac:graphicFrameMkLst>
            <pc:docMk/>
            <pc:sldMk cId="532329752" sldId="277"/>
            <ac:graphicFrameMk id="3" creationId="{4B061822-20C9-4DA0-9305-5A83A7C8A9AC}"/>
          </ac:graphicFrameMkLst>
        </pc:graphicFrameChg>
      </pc:sldChg>
    </pc:docChg>
  </pc:docChgLst>
  <pc:docChgLst>
    <pc:chgData name="Mark Vuorela" userId="3b95f1977b8fdaf0" providerId="LiveId" clId="{C1335570-CD3B-4CA4-AC8E-818C26F9C10D}"/>
    <pc:docChg chg="undo custSel addSld delSld modSld">
      <pc:chgData name="Mark Vuorela" userId="3b95f1977b8fdaf0" providerId="LiveId" clId="{C1335570-CD3B-4CA4-AC8E-818C26F9C10D}" dt="2021-09-14T15:18:42.122" v="4256" actId="15"/>
      <pc:docMkLst>
        <pc:docMk/>
      </pc:docMkLst>
      <pc:sldChg chg="modSp new mod">
        <pc:chgData name="Mark Vuorela" userId="3b95f1977b8fdaf0" providerId="LiveId" clId="{C1335570-CD3B-4CA4-AC8E-818C26F9C10D}" dt="2021-09-14T14:27:11.889" v="2631" actId="14100"/>
        <pc:sldMkLst>
          <pc:docMk/>
          <pc:sldMk cId="4280152696" sldId="256"/>
        </pc:sldMkLst>
        <pc:spChg chg="mod">
          <ac:chgData name="Mark Vuorela" userId="3b95f1977b8fdaf0" providerId="LiveId" clId="{C1335570-CD3B-4CA4-AC8E-818C26F9C10D}" dt="2021-09-14T14:27:11.889" v="2631" actId="14100"/>
          <ac:spMkLst>
            <pc:docMk/>
            <pc:sldMk cId="4280152696" sldId="256"/>
            <ac:spMk id="2" creationId="{EE3BF0B6-7518-4105-BA73-DFBA41C6CC98}"/>
          </ac:spMkLst>
        </pc:spChg>
        <pc:spChg chg="mod">
          <ac:chgData name="Mark Vuorela" userId="3b95f1977b8fdaf0" providerId="LiveId" clId="{C1335570-CD3B-4CA4-AC8E-818C26F9C10D}" dt="2021-09-14T13:29:09.062" v="459"/>
          <ac:spMkLst>
            <pc:docMk/>
            <pc:sldMk cId="4280152696" sldId="256"/>
            <ac:spMk id="3" creationId="{D2E7AB1F-81F1-4D48-A05F-1BA8E8EFE173}"/>
          </ac:spMkLst>
        </pc:spChg>
      </pc:sldChg>
      <pc:sldChg chg="delSp modSp new del mod">
        <pc:chgData name="Mark Vuorela" userId="3b95f1977b8fdaf0" providerId="LiveId" clId="{C1335570-CD3B-4CA4-AC8E-818C26F9C10D}" dt="2021-09-14T13:24:26.840" v="98" actId="47"/>
        <pc:sldMkLst>
          <pc:docMk/>
          <pc:sldMk cId="2390836719" sldId="257"/>
        </pc:sldMkLst>
        <pc:spChg chg="mod">
          <ac:chgData name="Mark Vuorela" userId="3b95f1977b8fdaf0" providerId="LiveId" clId="{C1335570-CD3B-4CA4-AC8E-818C26F9C10D}" dt="2021-09-14T13:24:19.750" v="96" actId="20577"/>
          <ac:spMkLst>
            <pc:docMk/>
            <pc:sldMk cId="2390836719" sldId="257"/>
            <ac:spMk id="2" creationId="{D2B4C033-4C52-494F-87C2-81D388EA049C}"/>
          </ac:spMkLst>
        </pc:spChg>
        <pc:spChg chg="del">
          <ac:chgData name="Mark Vuorela" userId="3b95f1977b8fdaf0" providerId="LiveId" clId="{C1335570-CD3B-4CA4-AC8E-818C26F9C10D}" dt="2021-09-14T13:18:38.116" v="55" actId="478"/>
          <ac:spMkLst>
            <pc:docMk/>
            <pc:sldMk cId="2390836719" sldId="257"/>
            <ac:spMk id="3" creationId="{A27B7224-104E-4064-ADAE-F512A920B282}"/>
          </ac:spMkLst>
        </pc:spChg>
      </pc:sldChg>
      <pc:sldChg chg="modSp new mod">
        <pc:chgData name="Mark Vuorela" userId="3b95f1977b8fdaf0" providerId="LiveId" clId="{C1335570-CD3B-4CA4-AC8E-818C26F9C10D}" dt="2021-09-14T13:29:09.062" v="459"/>
        <pc:sldMkLst>
          <pc:docMk/>
          <pc:sldMk cId="2214264553" sldId="258"/>
        </pc:sldMkLst>
        <pc:spChg chg="mod">
          <ac:chgData name="Mark Vuorela" userId="3b95f1977b8fdaf0" providerId="LiveId" clId="{C1335570-CD3B-4CA4-AC8E-818C26F9C10D}" dt="2021-09-14T13:29:09.062" v="459"/>
          <ac:spMkLst>
            <pc:docMk/>
            <pc:sldMk cId="2214264553" sldId="258"/>
            <ac:spMk id="2" creationId="{9C65CF4B-F5B5-4A3B-A462-4578803AA1C2}"/>
          </ac:spMkLst>
        </pc:spChg>
        <pc:spChg chg="mod">
          <ac:chgData name="Mark Vuorela" userId="3b95f1977b8fdaf0" providerId="LiveId" clId="{C1335570-CD3B-4CA4-AC8E-818C26F9C10D}" dt="2021-09-14T13:29:09.062" v="459"/>
          <ac:spMkLst>
            <pc:docMk/>
            <pc:sldMk cId="2214264553" sldId="258"/>
            <ac:spMk id="3" creationId="{F714DA0E-A0D9-4598-80FE-49500AB6029B}"/>
          </ac:spMkLst>
        </pc:spChg>
      </pc:sldChg>
      <pc:sldChg chg="modSp new del mod">
        <pc:chgData name="Mark Vuorela" userId="3b95f1977b8fdaf0" providerId="LiveId" clId="{C1335570-CD3B-4CA4-AC8E-818C26F9C10D}" dt="2021-09-14T13:28:18.335" v="456" actId="47"/>
        <pc:sldMkLst>
          <pc:docMk/>
          <pc:sldMk cId="1637903239" sldId="259"/>
        </pc:sldMkLst>
        <pc:spChg chg="mod">
          <ac:chgData name="Mark Vuorela" userId="3b95f1977b8fdaf0" providerId="LiveId" clId="{C1335570-CD3B-4CA4-AC8E-818C26F9C10D}" dt="2021-09-14T13:27:56.679" v="445"/>
          <ac:spMkLst>
            <pc:docMk/>
            <pc:sldMk cId="1637903239" sldId="259"/>
            <ac:spMk id="2" creationId="{813F52C5-03BF-4DB3-8DCF-778407AF7FF7}"/>
          </ac:spMkLst>
        </pc:spChg>
        <pc:spChg chg="mod">
          <ac:chgData name="Mark Vuorela" userId="3b95f1977b8fdaf0" providerId="LiveId" clId="{C1335570-CD3B-4CA4-AC8E-818C26F9C10D}" dt="2021-09-14T13:28:03.347" v="446" actId="20577"/>
          <ac:spMkLst>
            <pc:docMk/>
            <pc:sldMk cId="1637903239" sldId="259"/>
            <ac:spMk id="3" creationId="{2CC96A43-AA76-46B4-AAAF-232EC2B53348}"/>
          </ac:spMkLst>
        </pc:spChg>
      </pc:sldChg>
      <pc:sldChg chg="modSp new mod">
        <pc:chgData name="Mark Vuorela" userId="3b95f1977b8fdaf0" providerId="LiveId" clId="{C1335570-CD3B-4CA4-AC8E-818C26F9C10D}" dt="2021-09-14T13:31:13.207" v="813" actId="20577"/>
        <pc:sldMkLst>
          <pc:docMk/>
          <pc:sldMk cId="1152573302" sldId="260"/>
        </pc:sldMkLst>
        <pc:spChg chg="mod">
          <ac:chgData name="Mark Vuorela" userId="3b95f1977b8fdaf0" providerId="LiveId" clId="{C1335570-CD3B-4CA4-AC8E-818C26F9C10D}" dt="2021-09-14T13:29:26.905" v="522" actId="20577"/>
          <ac:spMkLst>
            <pc:docMk/>
            <pc:sldMk cId="1152573302" sldId="260"/>
            <ac:spMk id="2" creationId="{4485C569-2B8B-4597-9B2F-2C486A98B03A}"/>
          </ac:spMkLst>
        </pc:spChg>
        <pc:spChg chg="mod">
          <ac:chgData name="Mark Vuorela" userId="3b95f1977b8fdaf0" providerId="LiveId" clId="{C1335570-CD3B-4CA4-AC8E-818C26F9C10D}" dt="2021-09-14T13:31:13.207" v="813" actId="20577"/>
          <ac:spMkLst>
            <pc:docMk/>
            <pc:sldMk cId="1152573302" sldId="260"/>
            <ac:spMk id="3" creationId="{4C332A7F-EEA2-4BD6-AB54-32E55B004F48}"/>
          </ac:spMkLst>
        </pc:spChg>
      </pc:sldChg>
      <pc:sldChg chg="modSp new mod">
        <pc:chgData name="Mark Vuorela" userId="3b95f1977b8fdaf0" providerId="LiveId" clId="{C1335570-CD3B-4CA4-AC8E-818C26F9C10D}" dt="2021-09-14T13:33:07.247" v="999" actId="1076"/>
        <pc:sldMkLst>
          <pc:docMk/>
          <pc:sldMk cId="1265157709" sldId="261"/>
        </pc:sldMkLst>
        <pc:spChg chg="mod">
          <ac:chgData name="Mark Vuorela" userId="3b95f1977b8fdaf0" providerId="LiveId" clId="{C1335570-CD3B-4CA4-AC8E-818C26F9C10D}" dt="2021-09-14T13:31:25.838" v="840" actId="20577"/>
          <ac:spMkLst>
            <pc:docMk/>
            <pc:sldMk cId="1265157709" sldId="261"/>
            <ac:spMk id="2" creationId="{8955088C-B758-4B51-8974-66D6A6824E49}"/>
          </ac:spMkLst>
        </pc:spChg>
        <pc:spChg chg="mod">
          <ac:chgData name="Mark Vuorela" userId="3b95f1977b8fdaf0" providerId="LiveId" clId="{C1335570-CD3B-4CA4-AC8E-818C26F9C10D}" dt="2021-09-14T13:33:07.247" v="999" actId="1076"/>
          <ac:spMkLst>
            <pc:docMk/>
            <pc:sldMk cId="1265157709" sldId="261"/>
            <ac:spMk id="3" creationId="{3D0A9064-D888-44DD-882C-4C4818063E15}"/>
          </ac:spMkLst>
        </pc:spChg>
      </pc:sldChg>
      <pc:sldChg chg="modSp new mod">
        <pc:chgData name="Mark Vuorela" userId="3b95f1977b8fdaf0" providerId="LiveId" clId="{C1335570-CD3B-4CA4-AC8E-818C26F9C10D}" dt="2021-09-14T13:36:29.979" v="1321" actId="20577"/>
        <pc:sldMkLst>
          <pc:docMk/>
          <pc:sldMk cId="78749743" sldId="262"/>
        </pc:sldMkLst>
        <pc:spChg chg="mod">
          <ac:chgData name="Mark Vuorela" userId="3b95f1977b8fdaf0" providerId="LiveId" clId="{C1335570-CD3B-4CA4-AC8E-818C26F9C10D}" dt="2021-09-14T13:33:15.391" v="1009" actId="20577"/>
          <ac:spMkLst>
            <pc:docMk/>
            <pc:sldMk cId="78749743" sldId="262"/>
            <ac:spMk id="2" creationId="{0498773F-944A-4687-B02E-067DB16C27CA}"/>
          </ac:spMkLst>
        </pc:spChg>
        <pc:spChg chg="mod">
          <ac:chgData name="Mark Vuorela" userId="3b95f1977b8fdaf0" providerId="LiveId" clId="{C1335570-CD3B-4CA4-AC8E-818C26F9C10D}" dt="2021-09-14T13:36:29.979" v="1321" actId="20577"/>
          <ac:spMkLst>
            <pc:docMk/>
            <pc:sldMk cId="78749743" sldId="262"/>
            <ac:spMk id="3" creationId="{8A8D6D5C-F612-4FAD-8823-CE166F2BC2EF}"/>
          </ac:spMkLst>
        </pc:spChg>
      </pc:sldChg>
      <pc:sldChg chg="addSp delSp modSp new mod modAnim">
        <pc:chgData name="Mark Vuorela" userId="3b95f1977b8fdaf0" providerId="LiveId" clId="{C1335570-CD3B-4CA4-AC8E-818C26F9C10D}" dt="2021-09-14T13:49:23.294" v="1551" actId="1076"/>
        <pc:sldMkLst>
          <pc:docMk/>
          <pc:sldMk cId="2597461686" sldId="263"/>
        </pc:sldMkLst>
        <pc:spChg chg="mod">
          <ac:chgData name="Mark Vuorela" userId="3b95f1977b8fdaf0" providerId="LiveId" clId="{C1335570-CD3B-4CA4-AC8E-818C26F9C10D}" dt="2021-09-14T13:34:59.327" v="1144" actId="20577"/>
          <ac:spMkLst>
            <pc:docMk/>
            <pc:sldMk cId="2597461686" sldId="263"/>
            <ac:spMk id="2" creationId="{4077C87D-DE4E-4D44-B185-F24D93EF4373}"/>
          </ac:spMkLst>
        </pc:spChg>
        <pc:spChg chg="mod">
          <ac:chgData name="Mark Vuorela" userId="3b95f1977b8fdaf0" providerId="LiveId" clId="{C1335570-CD3B-4CA4-AC8E-818C26F9C10D}" dt="2021-09-14T13:39:41.684" v="1360" actId="20577"/>
          <ac:spMkLst>
            <pc:docMk/>
            <pc:sldMk cId="2597461686" sldId="263"/>
            <ac:spMk id="3" creationId="{203F18C4-7CC1-4BF5-AEA8-5547D0FA2FD8}"/>
          </ac:spMkLst>
        </pc:spChg>
        <pc:spChg chg="add del mod">
          <ac:chgData name="Mark Vuorela" userId="3b95f1977b8fdaf0" providerId="LiveId" clId="{C1335570-CD3B-4CA4-AC8E-818C26F9C10D}" dt="2021-09-14T13:37:37.236" v="1335" actId="478"/>
          <ac:spMkLst>
            <pc:docMk/>
            <pc:sldMk cId="2597461686" sldId="263"/>
            <ac:spMk id="4" creationId="{23C30973-3538-4A1A-A4EB-AB931C9ED661}"/>
          </ac:spMkLst>
        </pc:spChg>
        <pc:spChg chg="add del mod">
          <ac:chgData name="Mark Vuorela" userId="3b95f1977b8fdaf0" providerId="LiveId" clId="{C1335570-CD3B-4CA4-AC8E-818C26F9C10D}" dt="2021-09-14T13:37:36.218" v="1334" actId="478"/>
          <ac:spMkLst>
            <pc:docMk/>
            <pc:sldMk cId="2597461686" sldId="263"/>
            <ac:spMk id="5" creationId="{3C78A1C6-8007-4D8E-86B0-B35D42EB6000}"/>
          </ac:spMkLst>
        </pc:spChg>
        <pc:spChg chg="add del mod">
          <ac:chgData name="Mark Vuorela" userId="3b95f1977b8fdaf0" providerId="LiveId" clId="{C1335570-CD3B-4CA4-AC8E-818C26F9C10D}" dt="2021-09-14T13:38:11.733" v="1338" actId="478"/>
          <ac:spMkLst>
            <pc:docMk/>
            <pc:sldMk cId="2597461686" sldId="263"/>
            <ac:spMk id="6" creationId="{E58BCAFD-592B-4133-AF8F-06F29D94F09C}"/>
          </ac:spMkLst>
        </pc:spChg>
        <pc:spChg chg="add del mod">
          <ac:chgData name="Mark Vuorela" userId="3b95f1977b8fdaf0" providerId="LiveId" clId="{C1335570-CD3B-4CA4-AC8E-818C26F9C10D}" dt="2021-09-14T13:45:07.768" v="1476" actId="478"/>
          <ac:spMkLst>
            <pc:docMk/>
            <pc:sldMk cId="2597461686" sldId="263"/>
            <ac:spMk id="7" creationId="{A9FDA03B-01D3-45EF-AE11-015C8B3F67D0}"/>
          </ac:spMkLst>
        </pc:spChg>
        <pc:spChg chg="add del mod">
          <ac:chgData name="Mark Vuorela" userId="3b95f1977b8fdaf0" providerId="LiveId" clId="{C1335570-CD3B-4CA4-AC8E-818C26F9C10D}" dt="2021-09-14T13:45:05.156" v="1474" actId="478"/>
          <ac:spMkLst>
            <pc:docMk/>
            <pc:sldMk cId="2597461686" sldId="263"/>
            <ac:spMk id="8" creationId="{E09577FF-09C1-4675-97DA-167AD2F086A0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9" creationId="{F0942DA4-A1F1-4A80-B4FE-09B5C449190C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10" creationId="{BBB1DD37-3252-43DD-9A75-756E3A0EC18D}"/>
          </ac:spMkLst>
        </pc:spChg>
        <pc:spChg chg="add del mod">
          <ac:chgData name="Mark Vuorela" userId="3b95f1977b8fdaf0" providerId="LiveId" clId="{C1335570-CD3B-4CA4-AC8E-818C26F9C10D}" dt="2021-09-14T13:47:12.206" v="1496" actId="478"/>
          <ac:spMkLst>
            <pc:docMk/>
            <pc:sldMk cId="2597461686" sldId="263"/>
            <ac:spMk id="11" creationId="{B8CDC647-2824-459F-AC90-0B706C5A1135}"/>
          </ac:spMkLst>
        </pc:spChg>
        <pc:spChg chg="add del mod">
          <ac:chgData name="Mark Vuorela" userId="3b95f1977b8fdaf0" providerId="LiveId" clId="{C1335570-CD3B-4CA4-AC8E-818C26F9C10D}" dt="2021-09-14T13:41:44.708" v="1403" actId="478"/>
          <ac:spMkLst>
            <pc:docMk/>
            <pc:sldMk cId="2597461686" sldId="263"/>
            <ac:spMk id="13" creationId="{F9228504-9E58-4D34-94A3-6AA65418147E}"/>
          </ac:spMkLst>
        </pc:spChg>
        <pc:spChg chg="add del mod">
          <ac:chgData name="Mark Vuorela" userId="3b95f1977b8fdaf0" providerId="LiveId" clId="{C1335570-CD3B-4CA4-AC8E-818C26F9C10D}" dt="2021-09-14T13:47:13.724" v="1497" actId="478"/>
          <ac:spMkLst>
            <pc:docMk/>
            <pc:sldMk cId="2597461686" sldId="263"/>
            <ac:spMk id="14" creationId="{A7150A43-F9CD-46FF-8271-B8DE6A360F5F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15" creationId="{56478FE5-E418-4332-9572-4B2900F05F52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16" creationId="{802F9B3F-3F06-4496-B594-577C028BD8D2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17" creationId="{A5A26424-4649-431F-B5EE-651004FF285E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18" creationId="{D609F729-5BD0-4EA7-9188-65125BDB700D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20" creationId="{2E803E83-27D5-4B0A-956B-D11F48F6F3F9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21" creationId="{5240727E-A548-440E-9B26-1556FCF9269B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22" creationId="{F737454C-2FF5-46BA-A269-9B80BE99F380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23" creationId="{FC437BE5-1E50-400C-B6B2-F2445B095A56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24" creationId="{D7252893-61DF-4242-9D31-A98F80667855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25" creationId="{060CD20E-C8AF-4F27-8070-73150DBFBFBB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26" creationId="{26E9EBA7-8ABE-447E-8FB1-2FF392547D92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27" creationId="{011CE30E-2EBC-4C47-A59A-208ACA3B82E2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28" creationId="{19C4835F-8209-485D-B7C2-42216D7054AF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29" creationId="{CED6A7FB-9418-4492-A304-8E671696E95B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30" creationId="{53B14664-1F66-4E30-B3B5-FB38F6AB8789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31" creationId="{3A3889CE-6A3C-4625-B1EB-0A6DF1E2AFDA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32" creationId="{986CD998-7879-4174-8A5E-EBAA043E7CFB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33" creationId="{39A494B0-050B-4862-911E-EBD66AD45A79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34" creationId="{D01ACDB5-C7A8-4553-AACD-B5864C36B12A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35" creationId="{0CDB86EE-C492-4DF9-A853-70679AE9E22E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36" creationId="{CC12519E-8112-45A9-9731-41AE87BE4169}"/>
          </ac:spMkLst>
        </pc:spChg>
        <pc:spChg chg="add mod">
          <ac:chgData name="Mark Vuorela" userId="3b95f1977b8fdaf0" providerId="LiveId" clId="{C1335570-CD3B-4CA4-AC8E-818C26F9C10D}" dt="2021-09-14T13:47:48.868" v="1505" actId="1076"/>
          <ac:spMkLst>
            <pc:docMk/>
            <pc:sldMk cId="2597461686" sldId="263"/>
            <ac:spMk id="37" creationId="{E4C3687C-41D5-42D3-A034-DFC911369919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38" creationId="{B714E6FB-C2B9-4BAC-B4E1-EC99D7A2E347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39" creationId="{9C4324BC-796B-467E-A6A5-A85C4B2C1323}"/>
          </ac:spMkLst>
        </pc:spChg>
        <pc:spChg chg="add del mod">
          <ac:chgData name="Mark Vuorela" userId="3b95f1977b8fdaf0" providerId="LiveId" clId="{C1335570-CD3B-4CA4-AC8E-818C26F9C10D}" dt="2021-09-14T13:45:35.630" v="1482" actId="478"/>
          <ac:spMkLst>
            <pc:docMk/>
            <pc:sldMk cId="2597461686" sldId="263"/>
            <ac:spMk id="40" creationId="{7B905392-A54F-4553-B2F8-9F819358C969}"/>
          </ac:spMkLst>
        </pc:spChg>
        <pc:spChg chg="add mod">
          <ac:chgData name="Mark Vuorela" userId="3b95f1977b8fdaf0" providerId="LiveId" clId="{C1335570-CD3B-4CA4-AC8E-818C26F9C10D}" dt="2021-09-14T13:47:48.868" v="1505" actId="1076"/>
          <ac:spMkLst>
            <pc:docMk/>
            <pc:sldMk cId="2597461686" sldId="263"/>
            <ac:spMk id="41" creationId="{8ED41A63-5C95-4DAC-963E-7636EE9A93C3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42" creationId="{ACEE3580-3103-4A9E-9F29-1C91042FEC51}"/>
          </ac:spMkLst>
        </pc:spChg>
        <pc:spChg chg="add mod">
          <ac:chgData name="Mark Vuorela" userId="3b95f1977b8fdaf0" providerId="LiveId" clId="{C1335570-CD3B-4CA4-AC8E-818C26F9C10D}" dt="2021-09-14T13:47:48.868" v="1505" actId="1076"/>
          <ac:spMkLst>
            <pc:docMk/>
            <pc:sldMk cId="2597461686" sldId="263"/>
            <ac:spMk id="43" creationId="{4059FEDC-2DCB-4473-996E-45974D2B67E7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44" creationId="{610AF2FB-75D9-4471-A1FF-A450484AA15D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45" creationId="{BF5CF502-F631-46B4-86CD-95B861848C37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46" creationId="{3880E5DF-F568-41FB-91EA-B001468F680B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47" creationId="{1F3DDE93-9A02-4953-BBB1-0D41E6A5FCD9}"/>
          </ac:spMkLst>
        </pc:spChg>
        <pc:spChg chg="add mod">
          <ac:chgData name="Mark Vuorela" userId="3b95f1977b8fdaf0" providerId="LiveId" clId="{C1335570-CD3B-4CA4-AC8E-818C26F9C10D}" dt="2021-09-14T13:48:44.108" v="1538" actId="20577"/>
          <ac:spMkLst>
            <pc:docMk/>
            <pc:sldMk cId="2597461686" sldId="263"/>
            <ac:spMk id="48" creationId="{80F1DE7C-FBFA-4A7B-AC65-B788A85362F4}"/>
          </ac:spMkLst>
        </pc:spChg>
        <pc:spChg chg="add mod">
          <ac:chgData name="Mark Vuorela" userId="3b95f1977b8fdaf0" providerId="LiveId" clId="{C1335570-CD3B-4CA4-AC8E-818C26F9C10D}" dt="2021-09-14T13:49:23.294" v="1551" actId="1076"/>
          <ac:spMkLst>
            <pc:docMk/>
            <pc:sldMk cId="2597461686" sldId="263"/>
            <ac:spMk id="49" creationId="{FEF15D98-E2CD-453C-850F-81A5738D724F}"/>
          </ac:spMkLst>
        </pc:spChg>
        <pc:picChg chg="add del">
          <ac:chgData name="Mark Vuorela" userId="3b95f1977b8fdaf0" providerId="LiveId" clId="{C1335570-CD3B-4CA4-AC8E-818C26F9C10D}" dt="2021-09-14T13:42:56.849" v="1421" actId="478"/>
          <ac:picMkLst>
            <pc:docMk/>
            <pc:sldMk cId="2597461686" sldId="263"/>
            <ac:picMk id="19" creationId="{D84D2007-9AD5-4B79-989B-C229E6EA7D3D}"/>
          </ac:picMkLst>
        </pc:picChg>
      </pc:sldChg>
      <pc:sldChg chg="modSp new mod">
        <pc:chgData name="Mark Vuorela" userId="3b95f1977b8fdaf0" providerId="LiveId" clId="{C1335570-CD3B-4CA4-AC8E-818C26F9C10D}" dt="2021-09-14T13:51:18.491" v="1789" actId="12"/>
        <pc:sldMkLst>
          <pc:docMk/>
          <pc:sldMk cId="2660719999" sldId="264"/>
        </pc:sldMkLst>
        <pc:spChg chg="mod">
          <ac:chgData name="Mark Vuorela" userId="3b95f1977b8fdaf0" providerId="LiveId" clId="{C1335570-CD3B-4CA4-AC8E-818C26F9C10D}" dt="2021-09-14T13:50:09.433" v="1569" actId="313"/>
          <ac:spMkLst>
            <pc:docMk/>
            <pc:sldMk cId="2660719999" sldId="264"/>
            <ac:spMk id="2" creationId="{F27A4165-0EA0-49FF-91DF-807731D68010}"/>
          </ac:spMkLst>
        </pc:spChg>
        <pc:spChg chg="mod">
          <ac:chgData name="Mark Vuorela" userId="3b95f1977b8fdaf0" providerId="LiveId" clId="{C1335570-CD3B-4CA4-AC8E-818C26F9C10D}" dt="2021-09-14T13:51:18.491" v="1789" actId="12"/>
          <ac:spMkLst>
            <pc:docMk/>
            <pc:sldMk cId="2660719999" sldId="264"/>
            <ac:spMk id="3" creationId="{F4937CBA-27BC-4E54-9A01-BC38DA9FAFD9}"/>
          </ac:spMkLst>
        </pc:spChg>
      </pc:sldChg>
      <pc:sldChg chg="addSp delSp modSp new mod">
        <pc:chgData name="Mark Vuorela" userId="3b95f1977b8fdaf0" providerId="LiveId" clId="{C1335570-CD3B-4CA4-AC8E-818C26F9C10D}" dt="2021-09-14T14:06:30.008" v="1999" actId="403"/>
        <pc:sldMkLst>
          <pc:docMk/>
          <pc:sldMk cId="4013987816" sldId="265"/>
        </pc:sldMkLst>
        <pc:spChg chg="mod">
          <ac:chgData name="Mark Vuorela" userId="3b95f1977b8fdaf0" providerId="LiveId" clId="{C1335570-CD3B-4CA4-AC8E-818C26F9C10D}" dt="2021-09-14T13:51:36.583" v="1856" actId="20577"/>
          <ac:spMkLst>
            <pc:docMk/>
            <pc:sldMk cId="4013987816" sldId="265"/>
            <ac:spMk id="2" creationId="{D17BB450-DCAB-4588-8267-980806E48E5D}"/>
          </ac:spMkLst>
        </pc:spChg>
        <pc:spChg chg="del">
          <ac:chgData name="Mark Vuorela" userId="3b95f1977b8fdaf0" providerId="LiveId" clId="{C1335570-CD3B-4CA4-AC8E-818C26F9C10D}" dt="2021-09-14T13:51:41.051" v="1857" actId="478"/>
          <ac:spMkLst>
            <pc:docMk/>
            <pc:sldMk cId="4013987816" sldId="265"/>
            <ac:spMk id="3" creationId="{824BE135-7408-4CA4-BB90-4B3868BD858D}"/>
          </ac:spMkLst>
        </pc:spChg>
        <pc:graphicFrameChg chg="add del mod modGraphic">
          <ac:chgData name="Mark Vuorela" userId="3b95f1977b8fdaf0" providerId="LiveId" clId="{C1335570-CD3B-4CA4-AC8E-818C26F9C10D}" dt="2021-09-14T14:06:30.008" v="1999" actId="403"/>
          <ac:graphicFrameMkLst>
            <pc:docMk/>
            <pc:sldMk cId="4013987816" sldId="265"/>
            <ac:graphicFrameMk id="4" creationId="{377FAB9C-9AF1-4F4F-8EB7-4285FFA89929}"/>
          </ac:graphicFrameMkLst>
        </pc:graphicFrameChg>
        <pc:graphicFrameChg chg="add mod modGraphic">
          <ac:chgData name="Mark Vuorela" userId="3b95f1977b8fdaf0" providerId="LiveId" clId="{C1335570-CD3B-4CA4-AC8E-818C26F9C10D}" dt="2021-09-14T13:54:33.911" v="1995" actId="14100"/>
          <ac:graphicFrameMkLst>
            <pc:docMk/>
            <pc:sldMk cId="4013987816" sldId="265"/>
            <ac:graphicFrameMk id="5" creationId="{4285D1BE-3232-466E-8AC8-41CC6656B1CA}"/>
          </ac:graphicFrameMkLst>
        </pc:graphicFrameChg>
      </pc:sldChg>
      <pc:sldChg chg="addSp modSp new mod modAnim">
        <pc:chgData name="Mark Vuorela" userId="3b95f1977b8fdaf0" providerId="LiveId" clId="{C1335570-CD3B-4CA4-AC8E-818C26F9C10D}" dt="2021-09-14T14:13:44.721" v="2292" actId="1076"/>
        <pc:sldMkLst>
          <pc:docMk/>
          <pc:sldMk cId="1912066717" sldId="266"/>
        </pc:sldMkLst>
        <pc:spChg chg="mod">
          <ac:chgData name="Mark Vuorela" userId="3b95f1977b8fdaf0" providerId="LiveId" clId="{C1335570-CD3B-4CA4-AC8E-818C26F9C10D}" dt="2021-09-14T14:09:42.688" v="2021" actId="20577"/>
          <ac:spMkLst>
            <pc:docMk/>
            <pc:sldMk cId="1912066717" sldId="266"/>
            <ac:spMk id="2" creationId="{214CF125-B089-4CAF-A4BB-5DEBC37F0E77}"/>
          </ac:spMkLst>
        </pc:spChg>
        <pc:spChg chg="mod">
          <ac:chgData name="Mark Vuorela" userId="3b95f1977b8fdaf0" providerId="LiveId" clId="{C1335570-CD3B-4CA4-AC8E-818C26F9C10D}" dt="2021-09-14T14:13:44.721" v="2292" actId="1076"/>
          <ac:spMkLst>
            <pc:docMk/>
            <pc:sldMk cId="1912066717" sldId="266"/>
            <ac:spMk id="3" creationId="{C12B4ABB-2328-41A4-A016-2EF46C3ECD83}"/>
          </ac:spMkLst>
        </pc:spChg>
        <pc:picChg chg="add mod">
          <ac:chgData name="Mark Vuorela" userId="3b95f1977b8fdaf0" providerId="LiveId" clId="{C1335570-CD3B-4CA4-AC8E-818C26F9C10D}" dt="2021-09-14T14:12:27.276" v="2289" actId="208"/>
          <ac:picMkLst>
            <pc:docMk/>
            <pc:sldMk cId="1912066717" sldId="266"/>
            <ac:picMk id="1026" creationId="{31E4C208-3FA5-403E-AE01-471D67E68286}"/>
          </ac:picMkLst>
        </pc:picChg>
      </pc:sldChg>
      <pc:sldChg chg="addSp delSp modSp new mod">
        <pc:chgData name="Mark Vuorela" userId="3b95f1977b8fdaf0" providerId="LiveId" clId="{C1335570-CD3B-4CA4-AC8E-818C26F9C10D}" dt="2021-09-14T14:21:51.821" v="2558" actId="1076"/>
        <pc:sldMkLst>
          <pc:docMk/>
          <pc:sldMk cId="1642804653" sldId="267"/>
        </pc:sldMkLst>
        <pc:spChg chg="mod">
          <ac:chgData name="Mark Vuorela" userId="3b95f1977b8fdaf0" providerId="LiveId" clId="{C1335570-CD3B-4CA4-AC8E-818C26F9C10D}" dt="2021-09-14T14:13:56.341" v="2330" actId="20577"/>
          <ac:spMkLst>
            <pc:docMk/>
            <pc:sldMk cId="1642804653" sldId="267"/>
            <ac:spMk id="2" creationId="{C64D10B4-C474-45D2-991F-13356C18FBB8}"/>
          </ac:spMkLst>
        </pc:spChg>
        <pc:spChg chg="mod">
          <ac:chgData name="Mark Vuorela" userId="3b95f1977b8fdaf0" providerId="LiveId" clId="{C1335570-CD3B-4CA4-AC8E-818C26F9C10D}" dt="2021-09-14T14:19:07.174" v="2432" actId="20577"/>
          <ac:spMkLst>
            <pc:docMk/>
            <pc:sldMk cId="1642804653" sldId="267"/>
            <ac:spMk id="3" creationId="{2F07149C-7EFF-443C-8A82-7ED3F45A9F0B}"/>
          </ac:spMkLst>
        </pc:spChg>
        <pc:spChg chg="add mod">
          <ac:chgData name="Mark Vuorela" userId="3b95f1977b8fdaf0" providerId="LiveId" clId="{C1335570-CD3B-4CA4-AC8E-818C26F9C10D}" dt="2021-09-14T14:19:59.514" v="2470" actId="1076"/>
          <ac:spMkLst>
            <pc:docMk/>
            <pc:sldMk cId="1642804653" sldId="267"/>
            <ac:spMk id="6" creationId="{F9C037EA-EBC2-4849-A81F-F8DCED8A92BA}"/>
          </ac:spMkLst>
        </pc:spChg>
        <pc:spChg chg="add mod">
          <ac:chgData name="Mark Vuorela" userId="3b95f1977b8fdaf0" providerId="LiveId" clId="{C1335570-CD3B-4CA4-AC8E-818C26F9C10D}" dt="2021-09-14T14:21:04.781" v="2486" actId="1076"/>
          <ac:spMkLst>
            <pc:docMk/>
            <pc:sldMk cId="1642804653" sldId="267"/>
            <ac:spMk id="9" creationId="{FC56FD3C-701B-40C2-849C-9B4644496872}"/>
          </ac:spMkLst>
        </pc:spChg>
        <pc:spChg chg="add mod">
          <ac:chgData name="Mark Vuorela" userId="3b95f1977b8fdaf0" providerId="LiveId" clId="{C1335570-CD3B-4CA4-AC8E-818C26F9C10D}" dt="2021-09-14T14:21:51.821" v="2558" actId="1076"/>
          <ac:spMkLst>
            <pc:docMk/>
            <pc:sldMk cId="1642804653" sldId="267"/>
            <ac:spMk id="12" creationId="{D2B69317-06BE-4BD3-9F01-EDC5163E0E2D}"/>
          </ac:spMkLst>
        </pc:spChg>
        <pc:picChg chg="add del mod">
          <ac:chgData name="Mark Vuorela" userId="3b95f1977b8fdaf0" providerId="LiveId" clId="{C1335570-CD3B-4CA4-AC8E-818C26F9C10D}" dt="2021-09-14T14:20:48.749" v="2479" actId="478"/>
          <ac:picMkLst>
            <pc:docMk/>
            <pc:sldMk cId="1642804653" sldId="267"/>
            <ac:picMk id="5" creationId="{0F38EC0C-B63A-42FD-A23B-F4BBC4F8C1F9}"/>
          </ac:picMkLst>
        </pc:picChg>
        <pc:picChg chg="add del mod">
          <ac:chgData name="Mark Vuorela" userId="3b95f1977b8fdaf0" providerId="LiveId" clId="{C1335570-CD3B-4CA4-AC8E-818C26F9C10D}" dt="2021-09-14T14:20:00.571" v="2471" actId="478"/>
          <ac:picMkLst>
            <pc:docMk/>
            <pc:sldMk cId="1642804653" sldId="267"/>
            <ac:picMk id="8" creationId="{4777E0AF-F00A-485C-8FD1-32513A6CC9AA}"/>
          </ac:picMkLst>
        </pc:picChg>
        <pc:picChg chg="add mod">
          <ac:chgData name="Mark Vuorela" userId="3b95f1977b8fdaf0" providerId="LiveId" clId="{C1335570-CD3B-4CA4-AC8E-818C26F9C10D}" dt="2021-09-14T14:21:46.971" v="2557" actId="1076"/>
          <ac:picMkLst>
            <pc:docMk/>
            <pc:sldMk cId="1642804653" sldId="267"/>
            <ac:picMk id="11" creationId="{7696D8D6-9C59-4953-924E-F6E3F4D1598A}"/>
          </ac:picMkLst>
        </pc:picChg>
      </pc:sldChg>
      <pc:sldChg chg="addSp delSp modSp new mod">
        <pc:chgData name="Mark Vuorela" userId="3b95f1977b8fdaf0" providerId="LiveId" clId="{C1335570-CD3B-4CA4-AC8E-818C26F9C10D}" dt="2021-09-14T15:10:35.508" v="4078" actId="20577"/>
        <pc:sldMkLst>
          <pc:docMk/>
          <pc:sldMk cId="3457156801" sldId="268"/>
        </pc:sldMkLst>
        <pc:spChg chg="mod">
          <ac:chgData name="Mark Vuorela" userId="3b95f1977b8fdaf0" providerId="LiveId" clId="{C1335570-CD3B-4CA4-AC8E-818C26F9C10D}" dt="2021-09-14T14:30:01.768" v="2725" actId="27636"/>
          <ac:spMkLst>
            <pc:docMk/>
            <pc:sldMk cId="3457156801" sldId="268"/>
            <ac:spMk id="2" creationId="{4949C4C1-ABD0-4C75-97CB-712B13F5977E}"/>
          </ac:spMkLst>
        </pc:spChg>
        <pc:spChg chg="mod">
          <ac:chgData name="Mark Vuorela" userId="3b95f1977b8fdaf0" providerId="LiveId" clId="{C1335570-CD3B-4CA4-AC8E-818C26F9C10D}" dt="2021-09-14T15:10:35.508" v="4078" actId="20577"/>
          <ac:spMkLst>
            <pc:docMk/>
            <pc:sldMk cId="3457156801" sldId="268"/>
            <ac:spMk id="3" creationId="{F0623621-8CED-4E0C-9B58-02A92D92FAA6}"/>
          </ac:spMkLst>
        </pc:spChg>
        <pc:picChg chg="add del">
          <ac:chgData name="Mark Vuorela" userId="3b95f1977b8fdaf0" providerId="LiveId" clId="{C1335570-CD3B-4CA4-AC8E-818C26F9C10D}" dt="2021-09-14T14:35:00.128" v="3044" actId="22"/>
          <ac:picMkLst>
            <pc:docMk/>
            <pc:sldMk cId="3457156801" sldId="268"/>
            <ac:picMk id="5" creationId="{5BABE247-3DED-4078-B9E8-6C5E86BB88DF}"/>
          </ac:picMkLst>
        </pc:picChg>
      </pc:sldChg>
      <pc:sldChg chg="addSp delSp modSp new mod">
        <pc:chgData name="Mark Vuorela" userId="3b95f1977b8fdaf0" providerId="LiveId" clId="{C1335570-CD3B-4CA4-AC8E-818C26F9C10D}" dt="2021-09-14T15:10:17.441" v="4076" actId="1076"/>
        <pc:sldMkLst>
          <pc:docMk/>
          <pc:sldMk cId="206429315" sldId="269"/>
        </pc:sldMkLst>
        <pc:spChg chg="mod">
          <ac:chgData name="Mark Vuorela" userId="3b95f1977b8fdaf0" providerId="LiveId" clId="{C1335570-CD3B-4CA4-AC8E-818C26F9C10D}" dt="2021-09-14T14:31:23.549" v="2896" actId="20577"/>
          <ac:spMkLst>
            <pc:docMk/>
            <pc:sldMk cId="206429315" sldId="269"/>
            <ac:spMk id="2" creationId="{9E6843FB-0A04-451D-896B-743A191A6562}"/>
          </ac:spMkLst>
        </pc:spChg>
        <pc:spChg chg="del">
          <ac:chgData name="Mark Vuorela" userId="3b95f1977b8fdaf0" providerId="LiveId" clId="{C1335570-CD3B-4CA4-AC8E-818C26F9C10D}" dt="2021-09-14T14:33:34.961" v="2897" actId="478"/>
          <ac:spMkLst>
            <pc:docMk/>
            <pc:sldMk cId="206429315" sldId="269"/>
            <ac:spMk id="3" creationId="{B68507AE-CE82-4FC3-9C29-2CAA58431E7F}"/>
          </ac:spMkLst>
        </pc:spChg>
        <pc:picChg chg="add del mod">
          <ac:chgData name="Mark Vuorela" userId="3b95f1977b8fdaf0" providerId="LiveId" clId="{C1335570-CD3B-4CA4-AC8E-818C26F9C10D}" dt="2021-09-14T15:07:27.532" v="4032" actId="478"/>
          <ac:picMkLst>
            <pc:docMk/>
            <pc:sldMk cId="206429315" sldId="269"/>
            <ac:picMk id="5" creationId="{800C81E6-4586-4DDF-8A2E-07104A7D76C1}"/>
          </ac:picMkLst>
        </pc:picChg>
        <pc:picChg chg="add mod">
          <ac:chgData name="Mark Vuorela" userId="3b95f1977b8fdaf0" providerId="LiveId" clId="{C1335570-CD3B-4CA4-AC8E-818C26F9C10D}" dt="2021-09-14T15:10:17.441" v="4076" actId="1076"/>
          <ac:picMkLst>
            <pc:docMk/>
            <pc:sldMk cId="206429315" sldId="269"/>
            <ac:picMk id="7" creationId="{26DCE50B-B05B-4CA4-83E3-DBAB95367D2B}"/>
          </ac:picMkLst>
        </pc:picChg>
      </pc:sldChg>
      <pc:sldChg chg="addSp modSp new mod">
        <pc:chgData name="Mark Vuorela" userId="3b95f1977b8fdaf0" providerId="LiveId" clId="{C1335570-CD3B-4CA4-AC8E-818C26F9C10D}" dt="2021-09-14T14:39:57.375" v="3379" actId="1076"/>
        <pc:sldMkLst>
          <pc:docMk/>
          <pc:sldMk cId="1221575104" sldId="270"/>
        </pc:sldMkLst>
        <pc:spChg chg="mod">
          <ac:chgData name="Mark Vuorela" userId="3b95f1977b8fdaf0" providerId="LiveId" clId="{C1335570-CD3B-4CA4-AC8E-818C26F9C10D}" dt="2021-09-14T14:38:19.251" v="3276" actId="20577"/>
          <ac:spMkLst>
            <pc:docMk/>
            <pc:sldMk cId="1221575104" sldId="270"/>
            <ac:spMk id="2" creationId="{2AB7E101-ACFE-456D-9645-0127DE514EC7}"/>
          </ac:spMkLst>
        </pc:spChg>
        <pc:spChg chg="mod">
          <ac:chgData name="Mark Vuorela" userId="3b95f1977b8fdaf0" providerId="LiveId" clId="{C1335570-CD3B-4CA4-AC8E-818C26F9C10D}" dt="2021-09-14T14:39:40.724" v="3373" actId="14100"/>
          <ac:spMkLst>
            <pc:docMk/>
            <pc:sldMk cId="1221575104" sldId="270"/>
            <ac:spMk id="3" creationId="{56758883-EF6A-43DD-AA10-9684472DDE04}"/>
          </ac:spMkLst>
        </pc:spChg>
        <pc:picChg chg="add mod">
          <ac:chgData name="Mark Vuorela" userId="3b95f1977b8fdaf0" providerId="LiveId" clId="{C1335570-CD3B-4CA4-AC8E-818C26F9C10D}" dt="2021-09-14T14:39:57.375" v="3379" actId="1076"/>
          <ac:picMkLst>
            <pc:docMk/>
            <pc:sldMk cId="1221575104" sldId="270"/>
            <ac:picMk id="5" creationId="{C48F3E46-9EF9-491E-8408-FAE2A615FC92}"/>
          </ac:picMkLst>
        </pc:picChg>
      </pc:sldChg>
      <pc:sldChg chg="addSp delSp modSp new mod">
        <pc:chgData name="Mark Vuorela" userId="3b95f1977b8fdaf0" providerId="LiveId" clId="{C1335570-CD3B-4CA4-AC8E-818C26F9C10D}" dt="2021-09-14T14:41:53.594" v="3414" actId="1076"/>
        <pc:sldMkLst>
          <pc:docMk/>
          <pc:sldMk cId="1949527318" sldId="271"/>
        </pc:sldMkLst>
        <pc:spChg chg="mod">
          <ac:chgData name="Mark Vuorela" userId="3b95f1977b8fdaf0" providerId="LiveId" clId="{C1335570-CD3B-4CA4-AC8E-818C26F9C10D}" dt="2021-09-14T14:40:36.136" v="3402" actId="20577"/>
          <ac:spMkLst>
            <pc:docMk/>
            <pc:sldMk cId="1949527318" sldId="271"/>
            <ac:spMk id="2" creationId="{7816D9A7-A19D-4954-9998-9131510DD97A}"/>
          </ac:spMkLst>
        </pc:spChg>
        <pc:spChg chg="del">
          <ac:chgData name="Mark Vuorela" userId="3b95f1977b8fdaf0" providerId="LiveId" clId="{C1335570-CD3B-4CA4-AC8E-818C26F9C10D}" dt="2021-09-14T14:40:38.454" v="3403" actId="478"/>
          <ac:spMkLst>
            <pc:docMk/>
            <pc:sldMk cId="1949527318" sldId="271"/>
            <ac:spMk id="3" creationId="{EA3913F4-682E-49FB-93C3-484E5F352AAD}"/>
          </ac:spMkLst>
        </pc:spChg>
        <pc:picChg chg="add del mod">
          <ac:chgData name="Mark Vuorela" userId="3b95f1977b8fdaf0" providerId="LiveId" clId="{C1335570-CD3B-4CA4-AC8E-818C26F9C10D}" dt="2021-09-14T14:41:04.031" v="3409" actId="478"/>
          <ac:picMkLst>
            <pc:docMk/>
            <pc:sldMk cId="1949527318" sldId="271"/>
            <ac:picMk id="5" creationId="{1183C487-3C40-44E0-A3C2-C9B8F470A0D0}"/>
          </ac:picMkLst>
        </pc:picChg>
        <pc:picChg chg="add mod">
          <ac:chgData name="Mark Vuorela" userId="3b95f1977b8fdaf0" providerId="LiveId" clId="{C1335570-CD3B-4CA4-AC8E-818C26F9C10D}" dt="2021-09-14T14:41:53.594" v="3414" actId="1076"/>
          <ac:picMkLst>
            <pc:docMk/>
            <pc:sldMk cId="1949527318" sldId="271"/>
            <ac:picMk id="7" creationId="{4A6672E2-D815-4791-B3B3-AA40FDAFA8F0}"/>
          </ac:picMkLst>
        </pc:picChg>
      </pc:sldChg>
      <pc:sldChg chg="addSp modSp new mod">
        <pc:chgData name="Mark Vuorela" userId="3b95f1977b8fdaf0" providerId="LiveId" clId="{C1335570-CD3B-4CA4-AC8E-818C26F9C10D}" dt="2021-09-14T14:44:57.084" v="3686" actId="1076"/>
        <pc:sldMkLst>
          <pc:docMk/>
          <pc:sldMk cId="124132789" sldId="272"/>
        </pc:sldMkLst>
        <pc:spChg chg="mod">
          <ac:chgData name="Mark Vuorela" userId="3b95f1977b8fdaf0" providerId="LiveId" clId="{C1335570-CD3B-4CA4-AC8E-818C26F9C10D}" dt="2021-09-14T14:42:45.133" v="3444" actId="20577"/>
          <ac:spMkLst>
            <pc:docMk/>
            <pc:sldMk cId="124132789" sldId="272"/>
            <ac:spMk id="2" creationId="{1222120C-B8CC-429B-86A2-B7506874F9DE}"/>
          </ac:spMkLst>
        </pc:spChg>
        <pc:spChg chg="mod">
          <ac:chgData name="Mark Vuorela" userId="3b95f1977b8fdaf0" providerId="LiveId" clId="{C1335570-CD3B-4CA4-AC8E-818C26F9C10D}" dt="2021-09-14T14:43:01.693" v="3530" actId="14100"/>
          <ac:spMkLst>
            <pc:docMk/>
            <pc:sldMk cId="124132789" sldId="272"/>
            <ac:spMk id="3" creationId="{6BD0F611-BD62-45F7-B04D-172550246013}"/>
          </ac:spMkLst>
        </pc:spChg>
        <pc:spChg chg="add mod">
          <ac:chgData name="Mark Vuorela" userId="3b95f1977b8fdaf0" providerId="LiveId" clId="{C1335570-CD3B-4CA4-AC8E-818C26F9C10D}" dt="2021-09-14T14:44:57.084" v="3686" actId="1076"/>
          <ac:spMkLst>
            <pc:docMk/>
            <pc:sldMk cId="124132789" sldId="272"/>
            <ac:spMk id="6" creationId="{CEAA1B11-F7F6-4DF4-A0CD-8E5B01BC5FA9}"/>
          </ac:spMkLst>
        </pc:spChg>
        <pc:picChg chg="add mod">
          <ac:chgData name="Mark Vuorela" userId="3b95f1977b8fdaf0" providerId="LiveId" clId="{C1335570-CD3B-4CA4-AC8E-818C26F9C10D}" dt="2021-09-14T14:43:44.222" v="3537" actId="1440"/>
          <ac:picMkLst>
            <pc:docMk/>
            <pc:sldMk cId="124132789" sldId="272"/>
            <ac:picMk id="5" creationId="{422D6F94-5C6A-4AFC-BAD4-B61A30DF6856}"/>
          </ac:picMkLst>
        </pc:picChg>
      </pc:sldChg>
      <pc:sldChg chg="modSp new mod">
        <pc:chgData name="Mark Vuorela" userId="3b95f1977b8fdaf0" providerId="LiveId" clId="{C1335570-CD3B-4CA4-AC8E-818C26F9C10D}" dt="2021-09-14T14:47:12.130" v="3793" actId="1076"/>
        <pc:sldMkLst>
          <pc:docMk/>
          <pc:sldMk cId="4057887330" sldId="273"/>
        </pc:sldMkLst>
        <pc:spChg chg="mod">
          <ac:chgData name="Mark Vuorela" userId="3b95f1977b8fdaf0" providerId="LiveId" clId="{C1335570-CD3B-4CA4-AC8E-818C26F9C10D}" dt="2021-09-14T14:45:23.276" v="3719" actId="20577"/>
          <ac:spMkLst>
            <pc:docMk/>
            <pc:sldMk cId="4057887330" sldId="273"/>
            <ac:spMk id="2" creationId="{496A1220-3E3B-43A9-9858-054D71FF8409}"/>
          </ac:spMkLst>
        </pc:spChg>
        <pc:spChg chg="mod">
          <ac:chgData name="Mark Vuorela" userId="3b95f1977b8fdaf0" providerId="LiveId" clId="{C1335570-CD3B-4CA4-AC8E-818C26F9C10D}" dt="2021-09-14T14:47:12.130" v="3793" actId="1076"/>
          <ac:spMkLst>
            <pc:docMk/>
            <pc:sldMk cId="4057887330" sldId="273"/>
            <ac:spMk id="3" creationId="{680482EF-8053-46E1-9F71-3574DCC219FB}"/>
          </ac:spMkLst>
        </pc:spChg>
      </pc:sldChg>
      <pc:sldChg chg="modSp new mod">
        <pc:chgData name="Mark Vuorela" userId="3b95f1977b8fdaf0" providerId="LiveId" clId="{C1335570-CD3B-4CA4-AC8E-818C26F9C10D}" dt="2021-09-14T14:58:28.300" v="3842" actId="27636"/>
        <pc:sldMkLst>
          <pc:docMk/>
          <pc:sldMk cId="3898927713" sldId="274"/>
        </pc:sldMkLst>
        <pc:spChg chg="mod">
          <ac:chgData name="Mark Vuorela" userId="3b95f1977b8fdaf0" providerId="LiveId" clId="{C1335570-CD3B-4CA4-AC8E-818C26F9C10D}" dt="2021-09-14T14:57:15.023" v="3815" actId="20577"/>
          <ac:spMkLst>
            <pc:docMk/>
            <pc:sldMk cId="3898927713" sldId="274"/>
            <ac:spMk id="2" creationId="{71E81A54-42B8-495C-B682-7A03F119B630}"/>
          </ac:spMkLst>
        </pc:spChg>
        <pc:spChg chg="mod">
          <ac:chgData name="Mark Vuorela" userId="3b95f1977b8fdaf0" providerId="LiveId" clId="{C1335570-CD3B-4CA4-AC8E-818C26F9C10D}" dt="2021-09-14T14:58:28.300" v="3842" actId="27636"/>
          <ac:spMkLst>
            <pc:docMk/>
            <pc:sldMk cId="3898927713" sldId="274"/>
            <ac:spMk id="3" creationId="{D4C92AEE-65FC-4F19-937B-86151E6AF885}"/>
          </ac:spMkLst>
        </pc:spChg>
      </pc:sldChg>
      <pc:sldChg chg="modSp new mod">
        <pc:chgData name="Mark Vuorela" userId="3b95f1977b8fdaf0" providerId="LiveId" clId="{C1335570-CD3B-4CA4-AC8E-818C26F9C10D}" dt="2021-09-14T15:18:42.122" v="4256" actId="15"/>
        <pc:sldMkLst>
          <pc:docMk/>
          <pc:sldMk cId="2805017530" sldId="275"/>
        </pc:sldMkLst>
        <pc:spChg chg="mod">
          <ac:chgData name="Mark Vuorela" userId="3b95f1977b8fdaf0" providerId="LiveId" clId="{C1335570-CD3B-4CA4-AC8E-818C26F9C10D}" dt="2021-09-14T15:01:33.002" v="4031" actId="20577"/>
          <ac:spMkLst>
            <pc:docMk/>
            <pc:sldMk cId="2805017530" sldId="275"/>
            <ac:spMk id="2" creationId="{0814046D-7DE4-4CEF-ABDD-910813F047D0}"/>
          </ac:spMkLst>
        </pc:spChg>
        <pc:spChg chg="mod">
          <ac:chgData name="Mark Vuorela" userId="3b95f1977b8fdaf0" providerId="LiveId" clId="{C1335570-CD3B-4CA4-AC8E-818C26F9C10D}" dt="2021-09-14T15:18:42.122" v="4256" actId="15"/>
          <ac:spMkLst>
            <pc:docMk/>
            <pc:sldMk cId="2805017530" sldId="275"/>
            <ac:spMk id="3" creationId="{46F3B25E-8A6E-4DE4-B1C2-7BFFD4C5DE76}"/>
          </ac:spMkLst>
        </pc:spChg>
      </pc:sldChg>
      <pc:sldChg chg="modSp new mod">
        <pc:chgData name="Mark Vuorela" userId="3b95f1977b8fdaf0" providerId="LiveId" clId="{C1335570-CD3B-4CA4-AC8E-818C26F9C10D}" dt="2021-09-14T15:18:24.550" v="4255" actId="15"/>
        <pc:sldMkLst>
          <pc:docMk/>
          <pc:sldMk cId="2311440670" sldId="276"/>
        </pc:sldMkLst>
        <pc:spChg chg="mod">
          <ac:chgData name="Mark Vuorela" userId="3b95f1977b8fdaf0" providerId="LiveId" clId="{C1335570-CD3B-4CA4-AC8E-818C26F9C10D}" dt="2021-09-14T15:01:28.407" v="4030" actId="20577"/>
          <ac:spMkLst>
            <pc:docMk/>
            <pc:sldMk cId="2311440670" sldId="276"/>
            <ac:spMk id="2" creationId="{52602470-C4B7-4214-97EF-49A4BB5DBBED}"/>
          </ac:spMkLst>
        </pc:spChg>
        <pc:spChg chg="mod">
          <ac:chgData name="Mark Vuorela" userId="3b95f1977b8fdaf0" providerId="LiveId" clId="{C1335570-CD3B-4CA4-AC8E-818C26F9C10D}" dt="2021-09-14T15:18:24.550" v="4255" actId="15"/>
          <ac:spMkLst>
            <pc:docMk/>
            <pc:sldMk cId="2311440670" sldId="276"/>
            <ac:spMk id="3" creationId="{770304BC-026D-4C60-92CB-D888734B93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67385-76C8-475B-81DE-CD27B974FA21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12639-2467-4F34-ABE5-73EFB7D299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89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Cout</a:t>
            </a:r>
            <a:r>
              <a:rPr lang="en-CA" dirty="0"/>
              <a:t> &lt;&lt; “Hello World\n”;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12639-2467-4F34-ABE5-73EFB7D2999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84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12639-2467-4F34-ABE5-73EFB7D2999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15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52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81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07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5" y="286605"/>
            <a:ext cx="10872415" cy="8291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4535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627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5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96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98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79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5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670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2022-09-16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21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317" y="286604"/>
            <a:ext cx="11611579" cy="791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317" y="1357469"/>
            <a:ext cx="11611579" cy="45116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25317" y="1217933"/>
            <a:ext cx="1161157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 spc="-50" baseline="0">
          <a:solidFill>
            <a:srgbClr val="63A537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F0B6-7518-4105-BA73-DFBA41C6C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CA" sz="5400" dirty="0"/>
              <a:t>1. Relational expressions (intro)</a:t>
            </a:r>
            <a:br>
              <a:rPr lang="en-CA" sz="5400" dirty="0"/>
            </a:br>
            <a:r>
              <a:rPr lang="en-CA" sz="5400" dirty="0"/>
              <a:t>2. If-else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7AB1F-81F1-4D48-A05F-1BA8E8EFE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015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699A-FBCF-4918-8101-4723A1DE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If-else flowchart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FE3FF41-300E-4F28-B376-4E69D6E8090B}"/>
              </a:ext>
            </a:extLst>
          </p:cNvPr>
          <p:cNvSpPr/>
          <p:nvPr/>
        </p:nvSpPr>
        <p:spPr>
          <a:xfrm>
            <a:off x="4918075" y="1327150"/>
            <a:ext cx="235585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is condition</a:t>
            </a:r>
          </a:p>
          <a:p>
            <a:pPr algn="ctr"/>
            <a:r>
              <a:rPr lang="en-CA" dirty="0"/>
              <a:t>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2731F-E271-4511-B19D-E5BAB46D2D0D}"/>
              </a:ext>
            </a:extLst>
          </p:cNvPr>
          <p:cNvSpPr/>
          <p:nvPr/>
        </p:nvSpPr>
        <p:spPr>
          <a:xfrm>
            <a:off x="2851150" y="3429000"/>
            <a:ext cx="1644650" cy="679450"/>
          </a:xfrm>
          <a:prstGeom prst="rect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/>
              <a:t>Statement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52E4F-62FE-412A-A1B9-7AB8BF8BDFD6}"/>
              </a:ext>
            </a:extLst>
          </p:cNvPr>
          <p:cNvSpPr/>
          <p:nvPr/>
        </p:nvSpPr>
        <p:spPr>
          <a:xfrm>
            <a:off x="7696202" y="3429000"/>
            <a:ext cx="1644650" cy="679450"/>
          </a:xfrm>
          <a:prstGeom prst="rect">
            <a:avLst/>
          </a:prstGeom>
          <a:ln w="76200">
            <a:solidFill>
              <a:srgbClr val="B88C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/>
              <a:t>Statement 2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F9D9CAA-C33A-4B8C-B2CC-4C06EF59B7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513263" y="1846263"/>
            <a:ext cx="742950" cy="2422525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40772AC-C588-4F92-AFCD-BDBA1847D94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6935788" y="1846261"/>
            <a:ext cx="742950" cy="2422527"/>
          </a:xfrm>
          <a:prstGeom prst="curvedConnector3">
            <a:avLst>
              <a:gd name="adj1" fmla="val 50000"/>
            </a:avLst>
          </a:prstGeom>
          <a:ln w="76200">
            <a:solidFill>
              <a:srgbClr val="B88C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CDC629-349D-4D78-915B-8C6926229EC5}"/>
              </a:ext>
            </a:extLst>
          </p:cNvPr>
          <p:cNvSpPr/>
          <p:nvPr/>
        </p:nvSpPr>
        <p:spPr>
          <a:xfrm>
            <a:off x="4461769" y="2579985"/>
            <a:ext cx="8459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57DD4C-EE4D-4286-8200-DD5D81BCE1B2}"/>
              </a:ext>
            </a:extLst>
          </p:cNvPr>
          <p:cNvSpPr/>
          <p:nvPr/>
        </p:nvSpPr>
        <p:spPr>
          <a:xfrm>
            <a:off x="6842327" y="2579985"/>
            <a:ext cx="9298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849D-423C-41FD-8896-645AC5A028D1}"/>
              </a:ext>
            </a:extLst>
          </p:cNvPr>
          <p:cNvSpPr/>
          <p:nvPr/>
        </p:nvSpPr>
        <p:spPr>
          <a:xfrm>
            <a:off x="5273674" y="5054600"/>
            <a:ext cx="1644650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Next Statement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44CA617-ADCC-4F19-A4AE-9C02D840807D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4411662" y="3370263"/>
            <a:ext cx="946150" cy="2422524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F6D85C-28CA-4181-B000-DDE9096BFB32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6834188" y="3370261"/>
            <a:ext cx="946150" cy="2422528"/>
          </a:xfrm>
          <a:prstGeom prst="curvedConnector3">
            <a:avLst>
              <a:gd name="adj1" fmla="val 50000"/>
            </a:avLst>
          </a:prstGeom>
          <a:ln w="76200">
            <a:solidFill>
              <a:srgbClr val="B88C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4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5206-9746-4C3A-B898-7C967581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B5AFD-D87B-42BF-A79A-AE66D713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5" y="1312862"/>
            <a:ext cx="7085331" cy="47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1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7A83-77EB-4F98-A9E2-C8E17627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Compound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39DF-6021-470C-AE36-9697FD95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120279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 can do multiple statements for the if and/or the else part by enclosing them in curly brackets (aka braces):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6488-2DBF-4DC9-ABE6-5F3852CC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52" y="2536292"/>
            <a:ext cx="5838895" cy="34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8BE2-BD46-4373-80E4-1D18C934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Omitting the else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E4D1-B542-4385-A2B0-FB92B3DC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829181"/>
          </a:xfrm>
        </p:spPr>
        <p:txBody>
          <a:bodyPr/>
          <a:lstStyle/>
          <a:p>
            <a:r>
              <a:rPr lang="en-CA" dirty="0"/>
              <a:t>This is perfectly acceptable: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61CA0-B9DB-43E9-A0AC-548A838BA54B}"/>
              </a:ext>
            </a:extLst>
          </p:cNvPr>
          <p:cNvSpPr txBox="1"/>
          <p:nvPr/>
        </p:nvSpPr>
        <p:spPr>
          <a:xfrm>
            <a:off x="1666875" y="2380397"/>
            <a:ext cx="88582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if (expression)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   statement1;</a:t>
            </a:r>
          </a:p>
        </p:txBody>
      </p:sp>
    </p:spTree>
    <p:extLst>
      <p:ext uri="{BB962C8B-B14F-4D97-AF65-F5344CB8AC3E}">
        <p14:creationId xmlns:p14="http://schemas.microsoft.com/office/powerpoint/2010/main" val="362831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699A-FBCF-4918-8101-4723A1DE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One-way selection flowchart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FE3FF41-300E-4F28-B376-4E69D6E8090B}"/>
              </a:ext>
            </a:extLst>
          </p:cNvPr>
          <p:cNvSpPr/>
          <p:nvPr/>
        </p:nvSpPr>
        <p:spPr>
          <a:xfrm>
            <a:off x="4918075" y="1574800"/>
            <a:ext cx="235585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is condition</a:t>
            </a:r>
          </a:p>
          <a:p>
            <a:pPr algn="ctr"/>
            <a:r>
              <a:rPr lang="en-CA" dirty="0"/>
              <a:t>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2731F-E271-4511-B19D-E5BAB46D2D0D}"/>
              </a:ext>
            </a:extLst>
          </p:cNvPr>
          <p:cNvSpPr/>
          <p:nvPr/>
        </p:nvSpPr>
        <p:spPr>
          <a:xfrm>
            <a:off x="2851151" y="3517900"/>
            <a:ext cx="1644650" cy="679450"/>
          </a:xfrm>
          <a:prstGeom prst="rect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/>
              <a:t>Statement 1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F9D9CAA-C33A-4B8C-B2CC-4C06EF59B7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592638" y="2014538"/>
            <a:ext cx="584200" cy="2422524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40772AC-C588-4F92-AFCD-BDBA1847D944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5400000">
            <a:off x="5178425" y="3851275"/>
            <a:ext cx="183515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B88C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CDC629-349D-4D78-915B-8C6926229EC5}"/>
              </a:ext>
            </a:extLst>
          </p:cNvPr>
          <p:cNvSpPr/>
          <p:nvPr/>
        </p:nvSpPr>
        <p:spPr>
          <a:xfrm>
            <a:off x="4461769" y="2717871"/>
            <a:ext cx="8459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57DD4C-EE4D-4286-8200-DD5D81BCE1B2}"/>
              </a:ext>
            </a:extLst>
          </p:cNvPr>
          <p:cNvSpPr/>
          <p:nvPr/>
        </p:nvSpPr>
        <p:spPr>
          <a:xfrm>
            <a:off x="6154101" y="3517900"/>
            <a:ext cx="9298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849D-423C-41FD-8896-645AC5A028D1}"/>
              </a:ext>
            </a:extLst>
          </p:cNvPr>
          <p:cNvSpPr/>
          <p:nvPr/>
        </p:nvSpPr>
        <p:spPr>
          <a:xfrm>
            <a:off x="5273675" y="4768850"/>
            <a:ext cx="1644650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Next Statement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44CA617-ADCC-4F19-A4AE-9C02D840807D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4598988" y="3271838"/>
            <a:ext cx="571500" cy="2422524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7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EC8B-509E-45D4-8DC1-E536D813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Mistake!!!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0274B-77BC-458D-B36B-6CD33D1080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3265" y="2800350"/>
            <a:ext cx="1087278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4000" dirty="0">
                <a:latin typeface="Consolas" panose="020B0609020204030204" pitchFamily="49" charset="0"/>
              </a:rPr>
              <a:t>if(x = 13)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</a:t>
            </a:r>
            <a:r>
              <a:rPr lang="en-CA" sz="4000" dirty="0" err="1">
                <a:latin typeface="Consolas" panose="020B0609020204030204" pitchFamily="49" charset="0"/>
              </a:rPr>
              <a:t>cout</a:t>
            </a:r>
            <a:r>
              <a:rPr lang="en-CA" sz="4000" dirty="0">
                <a:latin typeface="Consolas" panose="020B0609020204030204" pitchFamily="49" charset="0"/>
              </a:rPr>
              <a:t> &lt;&lt; “Some text\n”;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else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	</a:t>
            </a:r>
            <a:r>
              <a:rPr lang="en-CA" sz="4000" dirty="0" err="1">
                <a:latin typeface="Consolas" panose="020B0609020204030204" pitchFamily="49" charset="0"/>
              </a:rPr>
              <a:t>cout</a:t>
            </a:r>
            <a:r>
              <a:rPr lang="en-CA" sz="4000" dirty="0">
                <a:latin typeface="Consolas" panose="020B0609020204030204" pitchFamily="49" charset="0"/>
              </a:rPr>
              <a:t> &lt;&lt; “Some other text\n”;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4FD7E-B3AA-4B3F-9A34-DBA18284BF33}"/>
              </a:ext>
            </a:extLst>
          </p:cNvPr>
          <p:cNvSpPr txBox="1">
            <a:spLocks/>
          </p:cNvSpPr>
          <p:nvPr/>
        </p:nvSpPr>
        <p:spPr>
          <a:xfrm>
            <a:off x="283265" y="1504951"/>
            <a:ext cx="7794307" cy="5587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CA" dirty="0"/>
              <a:t>What’s wrong with this code?</a:t>
            </a:r>
          </a:p>
        </p:txBody>
      </p:sp>
    </p:spTree>
    <p:extLst>
      <p:ext uri="{BB962C8B-B14F-4D97-AF65-F5344CB8AC3E}">
        <p14:creationId xmlns:p14="http://schemas.microsoft.com/office/powerpoint/2010/main" val="408944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F9D7-BCE7-43B5-98C6-56A90116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4694-4A65-4017-B125-B0B6AE6C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394334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Write a C++ program that asks the user to input two </a:t>
            </a:r>
            <a:r>
              <a:rPr lang="en-CA" dirty="0">
                <a:solidFill>
                  <a:srgbClr val="00B050"/>
                </a:solidFill>
              </a:rPr>
              <a:t>different</a:t>
            </a:r>
            <a:r>
              <a:rPr lang="en-CA" dirty="0"/>
              <a:t> integers (assume the user enters this correctly). If the first number entered is greater than the second number, the program should print the message </a:t>
            </a:r>
          </a:p>
          <a:p>
            <a:pPr algn="ctr"/>
            <a:r>
              <a:rPr lang="en-CA" dirty="0"/>
              <a:t>“The first number is greater.”</a:t>
            </a:r>
          </a:p>
          <a:p>
            <a:r>
              <a:rPr lang="en-CA" dirty="0"/>
              <a:t>Otherwise, it should print the message: </a:t>
            </a:r>
          </a:p>
          <a:p>
            <a:pPr algn="ctr"/>
            <a:r>
              <a:rPr lang="en-CA" dirty="0"/>
              <a:t>“The first number is smaller.”</a:t>
            </a:r>
          </a:p>
        </p:txBody>
      </p:sp>
    </p:spTree>
    <p:extLst>
      <p:ext uri="{BB962C8B-B14F-4D97-AF65-F5344CB8AC3E}">
        <p14:creationId xmlns:p14="http://schemas.microsoft.com/office/powerpoint/2010/main" val="136534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118B-7297-40EB-9A5B-700A02F3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748E-E436-4A82-BFE1-EA9D6405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4578349"/>
          </a:xfrm>
        </p:spPr>
        <p:txBody>
          <a:bodyPr>
            <a:normAutofit/>
          </a:bodyPr>
          <a:lstStyle/>
          <a:p>
            <a:r>
              <a:rPr lang="en-CA" sz="2800" b="0" i="0" dirty="0">
                <a:solidFill>
                  <a:srgbClr val="242021"/>
                </a:solidFill>
                <a:effectLst/>
                <a:latin typeface="Caslon540LTStd-Roman"/>
              </a:rPr>
              <a:t>Years that are evenly divisible by 400 </a:t>
            </a:r>
            <a:r>
              <a:rPr lang="en-CA" sz="2800" b="0" i="0" dirty="0">
                <a:solidFill>
                  <a:schemeClr val="tx1"/>
                </a:solidFill>
                <a:effectLst/>
                <a:latin typeface="Caslon540LTStd-Roman"/>
              </a:rPr>
              <a:t>or</a:t>
            </a:r>
            <a:r>
              <a:rPr lang="en-CA" sz="2800" b="0" i="0" dirty="0">
                <a:solidFill>
                  <a:srgbClr val="242021"/>
                </a:solidFill>
                <a:effectLst/>
                <a:latin typeface="Caslon540LTStd-Roman"/>
              </a:rPr>
              <a:t> are evenly divisible by 4 but not by 100 are leap years. </a:t>
            </a:r>
          </a:p>
          <a:p>
            <a:pPr lvl="1"/>
            <a:r>
              <a:rPr lang="en-CA" sz="2800" b="0" i="0" dirty="0">
                <a:solidFill>
                  <a:srgbClr val="242021"/>
                </a:solidFill>
                <a:effectLst/>
                <a:latin typeface="Caslon540LTStd-Roman"/>
              </a:rPr>
              <a:t>For example, because 1600 is evenly divisible by 400, 1600 was a leap year.</a:t>
            </a:r>
          </a:p>
          <a:p>
            <a:pPr lvl="1"/>
            <a:r>
              <a:rPr lang="en-CA" sz="2800" b="0" i="0" dirty="0">
                <a:solidFill>
                  <a:srgbClr val="242021"/>
                </a:solidFill>
                <a:effectLst/>
                <a:latin typeface="Caslon540LTStd-Roman"/>
              </a:rPr>
              <a:t>Similarly, because 1988 is evenly divisible by 4 but not by 100, it was also a leap year. </a:t>
            </a:r>
          </a:p>
          <a:p>
            <a:r>
              <a:rPr lang="en-CA" sz="2800" b="0" i="0" dirty="0">
                <a:solidFill>
                  <a:srgbClr val="242021"/>
                </a:solidFill>
                <a:effectLst/>
                <a:latin typeface="Caslon540LTStd-Roman"/>
              </a:rPr>
              <a:t>Using this information, write a C++ program that accepts the year as user input, determines whether the year is a leap year, and displays a message telling the user whether the entered year is or is not a leap year.</a:t>
            </a:r>
          </a:p>
          <a:p>
            <a:r>
              <a:rPr lang="en-CA" sz="2800" dirty="0">
                <a:solidFill>
                  <a:srgbClr val="242021"/>
                </a:solidFill>
                <a:latin typeface="Caslon540LTStd-Roman"/>
              </a:rPr>
              <a:t>Test and verify your solution using an online calendar.</a:t>
            </a:r>
          </a:p>
        </p:txBody>
      </p:sp>
    </p:spTree>
    <p:extLst>
      <p:ext uri="{BB962C8B-B14F-4D97-AF65-F5344CB8AC3E}">
        <p14:creationId xmlns:p14="http://schemas.microsoft.com/office/powerpoint/2010/main" val="393489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5923-8FC0-4C18-96E5-3445B297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3 –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D1E3-C00A-4AC6-BE76-873E7082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0"/>
            <a:ext cx="10872415" cy="4838699"/>
          </a:xfrm>
        </p:spPr>
        <p:txBody>
          <a:bodyPr>
            <a:normAutofit/>
          </a:bodyPr>
          <a:lstStyle/>
          <a:p>
            <a:r>
              <a:rPr lang="en-CA" sz="3200" b="0" i="0" dirty="0">
                <a:solidFill>
                  <a:srgbClr val="242021"/>
                </a:solidFill>
                <a:effectLst/>
                <a:latin typeface="Caslon540LTStd-Roman"/>
              </a:rPr>
              <a:t>Write, compile, and run a C++ program to compute and display a person’s weekly salary as determined by the following conditions: </a:t>
            </a:r>
          </a:p>
          <a:p>
            <a:pPr lvl="1"/>
            <a:r>
              <a:rPr lang="en-CA" sz="3200" b="0" i="0" dirty="0">
                <a:solidFill>
                  <a:srgbClr val="242021"/>
                </a:solidFill>
                <a:effectLst/>
                <a:latin typeface="Caslon540LTStd-Roman"/>
              </a:rPr>
              <a:t>If the hours worked are less than or equal to 40, the person receives $12.00 per hour; </a:t>
            </a:r>
          </a:p>
          <a:p>
            <a:pPr lvl="1"/>
            <a:r>
              <a:rPr lang="en-CA" sz="3200" b="0" i="0" dirty="0">
                <a:solidFill>
                  <a:srgbClr val="242021"/>
                </a:solidFill>
                <a:effectLst/>
                <a:latin typeface="Caslon540LTStd-Roman"/>
              </a:rPr>
              <a:t>otherwise, the person receives $480.00 plus $18.00 for each hour worked over 40 hours. </a:t>
            </a:r>
          </a:p>
          <a:p>
            <a:pPr marL="201168" lvl="1" indent="0">
              <a:buNone/>
            </a:pPr>
            <a:r>
              <a:rPr lang="en-CA" sz="3200" b="0" i="0" dirty="0">
                <a:solidFill>
                  <a:srgbClr val="242021"/>
                </a:solidFill>
                <a:effectLst/>
                <a:latin typeface="Caslon540LTStd-Roman"/>
              </a:rPr>
              <a:t>The program should request the hours worked as input and display the salary as output.</a:t>
            </a:r>
          </a:p>
        </p:txBody>
      </p:sp>
    </p:spTree>
    <p:extLst>
      <p:ext uri="{BB962C8B-B14F-4D97-AF65-F5344CB8AC3E}">
        <p14:creationId xmlns:p14="http://schemas.microsoft.com/office/powerpoint/2010/main" val="3851887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5923-8FC0-4C18-96E5-3445B297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3 –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D1E3-C00A-4AC6-BE76-873E7082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0"/>
            <a:ext cx="10872415" cy="4838699"/>
          </a:xfrm>
        </p:spPr>
        <p:txBody>
          <a:bodyPr>
            <a:normAutofit/>
          </a:bodyPr>
          <a:lstStyle/>
          <a:p>
            <a:r>
              <a:rPr lang="en-CA" sz="3200" b="0" i="0" dirty="0">
                <a:solidFill>
                  <a:srgbClr val="242021"/>
                </a:solidFill>
                <a:effectLst/>
                <a:latin typeface="Caslon540LTStd-Roman"/>
              </a:rPr>
              <a:t>Test each possible path of your program with a different test value.</a:t>
            </a:r>
          </a:p>
          <a:p>
            <a:endParaRPr lang="en-CA" sz="3200" b="0" i="0" dirty="0">
              <a:solidFill>
                <a:srgbClr val="242021"/>
              </a:solidFill>
              <a:effectLst/>
              <a:latin typeface="Caslon540LTStd-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solidFill>
                  <a:srgbClr val="242021"/>
                </a:solidFill>
                <a:latin typeface="Caslon540LTStd-Roman"/>
              </a:rPr>
              <a:t>How many values did you need to choose?</a:t>
            </a:r>
          </a:p>
          <a:p>
            <a:pPr marL="514350" indent="-514350">
              <a:buFont typeface="+mj-lt"/>
              <a:buAutoNum type="arabicPeriod"/>
            </a:pPr>
            <a:endParaRPr lang="en-CA" sz="3200" b="0" i="0" dirty="0">
              <a:solidFill>
                <a:srgbClr val="242021"/>
              </a:solidFill>
              <a:effectLst/>
              <a:latin typeface="Caslon540LTStd-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b="0" i="0" dirty="0">
                <a:solidFill>
                  <a:srgbClr val="242021"/>
                </a:solidFill>
                <a:effectLst/>
                <a:latin typeface="Caslon540LTStd-Roman"/>
              </a:rPr>
              <a:t>How di</a:t>
            </a:r>
            <a:r>
              <a:rPr lang="en-CA" sz="3200" dirty="0">
                <a:solidFill>
                  <a:srgbClr val="242021"/>
                </a:solidFill>
                <a:latin typeface="Caslon540LTStd-Roman"/>
              </a:rPr>
              <a:t>d you choose the values?</a:t>
            </a:r>
            <a:endParaRPr lang="en-CA" sz="3200" b="0" i="0" dirty="0">
              <a:solidFill>
                <a:srgbClr val="242021"/>
              </a:solidFill>
              <a:effectLst/>
              <a:latin typeface="Caslon540LTStd-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441F5-5AD4-4D31-82CD-888D825E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679" y="2806901"/>
            <a:ext cx="2843056" cy="18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3974-828F-450D-9AA9-6081173F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Question.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01ED-2F69-4807-BE35-D7593826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881742"/>
          </a:xfrm>
        </p:spPr>
        <p:txBody>
          <a:bodyPr/>
          <a:lstStyle/>
          <a:p>
            <a:r>
              <a:rPr lang="en-CA" dirty="0"/>
              <a:t>What is the output of the following?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35642-C4A1-4466-BD25-C4D391D0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8" y="2846780"/>
            <a:ext cx="11781084" cy="12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1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AEF9-D06E-A495-36A9-888A5E3E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weekend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5996-6027-2F95-F068-5284638F6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CA" dirty="0"/>
              <a:t>Look at the solutions for last class (on Schoology)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Read this PowerPoint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Go through the exercises (no submission required)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I’ll post the solutions next class so you can check</a:t>
            </a:r>
          </a:p>
        </p:txBody>
      </p:sp>
    </p:spTree>
    <p:extLst>
      <p:ext uri="{BB962C8B-B14F-4D97-AF65-F5344CB8AC3E}">
        <p14:creationId xmlns:p14="http://schemas.microsoft.com/office/powerpoint/2010/main" val="227341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B830-5F19-42D8-8D65-31510314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92587-9A03-481E-AAB0-E592B4CC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2978149"/>
          </a:xfrm>
        </p:spPr>
        <p:txBody>
          <a:bodyPr>
            <a:normAutofit/>
          </a:bodyPr>
          <a:lstStyle/>
          <a:p>
            <a:pPr algn="ctr"/>
            <a:r>
              <a:rPr lang="en-CA" sz="2800" dirty="0"/>
              <a:t>Throughout the year I’ll include tips for writing more elegant code. </a:t>
            </a:r>
          </a:p>
          <a:p>
            <a:endParaRPr lang="en-CA" dirty="0"/>
          </a:p>
          <a:p>
            <a:pPr algn="ctr"/>
            <a:r>
              <a:rPr lang="en-CA" dirty="0"/>
              <a:t>How can we make the following line more concise?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822C-FCF6-41B5-BC03-CC12DADF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129" y="3429000"/>
            <a:ext cx="8351742" cy="9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6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5909-4749-4406-B84C-95F58F11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6904-5956-4C78-9DB0-62B541AF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487013"/>
            <a:ext cx="10872415" cy="829181"/>
          </a:xfrm>
        </p:spPr>
        <p:txBody>
          <a:bodyPr>
            <a:normAutofit/>
          </a:bodyPr>
          <a:lstStyle/>
          <a:p>
            <a:r>
              <a:rPr lang="en-CA" dirty="0"/>
              <a:t>- allow us to compare two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A6FC9-2CA1-4C85-86B3-3F942383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5" y="2380397"/>
            <a:ext cx="10168534" cy="25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7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DFFD-F85F-4B4E-BAC9-43AF5670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0408-F91F-4193-83A6-1699B66C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126286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- Allow us to combine simple relational expressions into more complex conditions.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EF1DE4-FBB4-432B-A497-249E6B34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76342"/>
              </p:ext>
            </p:extLst>
          </p:nvPr>
        </p:nvGraphicFramePr>
        <p:xfrm>
          <a:off x="2032000" y="2596362"/>
          <a:ext cx="8127999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42506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834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7837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Logical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Operator 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1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(x &gt; 0) &amp;&amp; (x &lt;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(x &lt; 0) || (x &gt;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8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Will explain in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5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9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CB78-7C7E-43E4-B726-669B3518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 Precedence (BEDMAS++)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8C6C-326F-47D0-B8CA-3743767E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164464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I’m including this for your reference. </a:t>
            </a:r>
          </a:p>
          <a:p>
            <a:r>
              <a:rPr lang="en-CA" dirty="0"/>
              <a:t>To be safe use brackets to group logical expressions and you shouldn’t run into any issues.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F8E49-27FF-4A5D-9D50-820D90EA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20" y="2978150"/>
            <a:ext cx="9921359" cy="31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1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7A96-66D4-4AA2-8D13-F591A14D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Numerical Accuracy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18E92-705D-43CD-B0E1-9FFB0D0F2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CA" dirty="0"/>
                  <a:t>Due to the way that computers store floating point numbers, we should avoid comparing two numbers with != and ==.</a:t>
                </a:r>
              </a:p>
              <a:p>
                <a:pPr lvl="1"/>
                <a:endParaRPr lang="en-CA" dirty="0"/>
              </a:p>
              <a:p>
                <a:pPr lvl="1"/>
                <a:r>
                  <a:rPr lang="en-CA" dirty="0"/>
                  <a:t>For example, storing the decimal number 0.1 in binary will not result in an exact number.</a:t>
                </a:r>
              </a:p>
              <a:p>
                <a:pPr lvl="2"/>
                <a:r>
                  <a:rPr lang="en-CA" dirty="0"/>
                  <a:t>It’s a similar problem to storing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CA" dirty="0"/>
                  <a:t> in decimal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18E92-705D-43CD-B0E1-9FFB0D0F2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9" t="-3495" r="-2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08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DF6C-C2AA-47B3-9902-7660C57A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solve this problem?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DE672-3FD5-49FF-A753-63D1EA22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9" y="1334497"/>
            <a:ext cx="10532286" cy="44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BC6E-62DF-4E7E-9EC7-A5869998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471E-A157-464A-B813-0A0AC520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1682749"/>
          </a:xfrm>
        </p:spPr>
        <p:txBody>
          <a:bodyPr/>
          <a:lstStyle/>
          <a:p>
            <a:r>
              <a:rPr lang="en-CA" dirty="0"/>
              <a:t>The if-else statement directs the computer to select between two statements (paths) based on the result of a comparison.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CE0F0-C5AE-4B9D-9CC6-4F18314F44D3}"/>
              </a:ext>
            </a:extLst>
          </p:cNvPr>
          <p:cNvSpPr txBox="1"/>
          <p:nvPr/>
        </p:nvSpPr>
        <p:spPr>
          <a:xfrm>
            <a:off x="1666875" y="3233965"/>
            <a:ext cx="88582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if (expression) statement1;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else statement2;</a:t>
            </a:r>
          </a:p>
        </p:txBody>
      </p:sp>
    </p:spTree>
    <p:extLst>
      <p:ext uri="{BB962C8B-B14F-4D97-AF65-F5344CB8AC3E}">
        <p14:creationId xmlns:p14="http://schemas.microsoft.com/office/powerpoint/2010/main" val="8144023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683</Words>
  <Application>Microsoft Office PowerPoint</Application>
  <PresentationFormat>Widescreen</PresentationFormat>
  <Paragraphs>91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Cambria Math</vt:lpstr>
      <vt:lpstr>Caslon540LTStd-Roman</vt:lpstr>
      <vt:lpstr>Consolas</vt:lpstr>
      <vt:lpstr>Retrospect</vt:lpstr>
      <vt:lpstr>1. Relational expressions (intro) 2. If-else</vt:lpstr>
      <vt:lpstr>Review Question.</vt:lpstr>
      <vt:lpstr>Style Guide</vt:lpstr>
      <vt:lpstr>Relational Expressions</vt:lpstr>
      <vt:lpstr>Logical Operators</vt:lpstr>
      <vt:lpstr>Operator Precedence (BEDMAS++)</vt:lpstr>
      <vt:lpstr>Numerical Accuracy Problem</vt:lpstr>
      <vt:lpstr>How do we solve this problem?</vt:lpstr>
      <vt:lpstr>The if-else Statement</vt:lpstr>
      <vt:lpstr>If-else flowchart</vt:lpstr>
      <vt:lpstr>First Example</vt:lpstr>
      <vt:lpstr>Compound Statements</vt:lpstr>
      <vt:lpstr>Omitting the else part</vt:lpstr>
      <vt:lpstr>One-way selection flowchart</vt:lpstr>
      <vt:lpstr>Common Mistake!!!</vt:lpstr>
      <vt:lpstr>Exercise 1:</vt:lpstr>
      <vt:lpstr>Exercise 2:</vt:lpstr>
      <vt:lpstr>Exercise 3 – Part A</vt:lpstr>
      <vt:lpstr>Exercise 3 – Part B</vt:lpstr>
      <vt:lpstr>This weekend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C++</dc:title>
  <dc:creator>Mark Vuorela</dc:creator>
  <cp:lastModifiedBy>Mark Vuorela</cp:lastModifiedBy>
  <cp:revision>1</cp:revision>
  <dcterms:created xsi:type="dcterms:W3CDTF">2021-09-14T13:17:36Z</dcterms:created>
  <dcterms:modified xsi:type="dcterms:W3CDTF">2022-09-16T05:48:06Z</dcterms:modified>
</cp:coreProperties>
</file>