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90" d="100"/>
          <a:sy n="190" d="100"/>
        </p:scale>
        <p:origin x="-3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60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8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4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3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2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41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57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3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43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5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BB98-B945-4577-894A-FA2C9592D54D}" type="datetimeFigureOut">
              <a:rPr lang="en-NL" smtClean="0"/>
              <a:t>5/22/23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3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24DC319-F620-5A05-BCAA-D28920D301CD}"/>
              </a:ext>
            </a:extLst>
          </p:cNvPr>
          <p:cNvSpPr/>
          <p:nvPr/>
        </p:nvSpPr>
        <p:spPr>
          <a:xfrm>
            <a:off x="1149735" y="1029244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  <a:p>
            <a:pPr algn="ctr"/>
            <a:r>
              <a:rPr lang="en-US" sz="1050" dirty="0"/>
              <a:t>no process is running</a:t>
            </a:r>
            <a:endParaRPr lang="en-NL" sz="105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05EE910-DC1A-E432-0B05-97A113A6C185}"/>
              </a:ext>
            </a:extLst>
          </p:cNvPr>
          <p:cNvSpPr/>
          <p:nvPr/>
        </p:nvSpPr>
        <p:spPr>
          <a:xfrm>
            <a:off x="1149735" y="2008255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INITIALIZING</a:t>
            </a:r>
          </a:p>
          <a:p>
            <a:pPr algn="ctr"/>
            <a:r>
              <a:rPr lang="en-US" sz="1050" dirty="0"/>
              <a:t>process has started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20FDDB3-2DAD-973E-8EE6-10FF2B2F9AE0}"/>
              </a:ext>
            </a:extLst>
          </p:cNvPr>
          <p:cNvSpPr/>
          <p:nvPr/>
        </p:nvSpPr>
        <p:spPr>
          <a:xfrm>
            <a:off x="1149735" y="2983637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  <a:p>
            <a:pPr algn="ctr"/>
            <a:r>
              <a:rPr lang="en-US" sz="1050" dirty="0"/>
              <a:t>open() is being executed</a:t>
            </a:r>
            <a:endParaRPr lang="en-NL" sz="105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183C5DD-A757-461B-190F-CAA72BA1BF7E}"/>
              </a:ext>
            </a:extLst>
          </p:cNvPr>
          <p:cNvSpPr/>
          <p:nvPr/>
        </p:nvSpPr>
        <p:spPr>
          <a:xfrm>
            <a:off x="1149735" y="3959282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  <a:p>
            <a:pPr algn="ctr"/>
            <a:r>
              <a:rPr lang="en-US" sz="1050" dirty="0"/>
              <a:t>main() is being executed;</a:t>
            </a:r>
          </a:p>
          <a:p>
            <a:pPr algn="ctr"/>
            <a:r>
              <a:rPr lang="en-US" sz="1050" dirty="0"/>
              <a:t>service is responsive</a:t>
            </a:r>
            <a:endParaRPr lang="en-NL" sz="105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766E6E3-71B0-D481-30DA-DF68A3F0FAD2}"/>
              </a:ext>
            </a:extLst>
          </p:cNvPr>
          <p:cNvSpPr/>
          <p:nvPr/>
        </p:nvSpPr>
        <p:spPr>
          <a:xfrm>
            <a:off x="1149735" y="5189025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  <a:p>
            <a:pPr algn="ctr"/>
            <a:r>
              <a:rPr lang="en-US" sz="1050" dirty="0"/>
              <a:t>close() is being executed</a:t>
            </a:r>
            <a:endParaRPr lang="en-NL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67202-CBD8-B3ED-9F62-EDD27344078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60609" y="1633253"/>
            <a:ext cx="0" cy="37500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F1ECD-7151-FC25-CFF2-ACC961EE729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60609" y="2612263"/>
            <a:ext cx="0" cy="3713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F10BB-0CDD-A86D-E2DC-88A920CD894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160609" y="3587646"/>
            <a:ext cx="0" cy="3716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82B65-2490-74DC-90AE-99FE01C5841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160609" y="4632661"/>
            <a:ext cx="0" cy="5563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954EE94-A4E2-3E30-6E94-148BDDC2B159}"/>
              </a:ext>
            </a:extLst>
          </p:cNvPr>
          <p:cNvSpPr/>
          <p:nvPr/>
        </p:nvSpPr>
        <p:spPr>
          <a:xfrm>
            <a:off x="3753209" y="3958756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UNRESPONSIVE</a:t>
            </a:r>
          </a:p>
          <a:p>
            <a:pPr algn="ctr"/>
            <a:r>
              <a:rPr lang="en-US" sz="1050" dirty="0"/>
              <a:t>no heartbeat; process still alive</a:t>
            </a:r>
            <a:endParaRPr lang="en-NL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3076EB-31A9-A937-C55E-75B382E5B781}"/>
              </a:ext>
            </a:extLst>
          </p:cNvPr>
          <p:cNvCxnSpPr>
            <a:cxnSpLocks/>
            <a:stCxn id="33" idx="3"/>
            <a:endCxn id="239" idx="1"/>
          </p:cNvCxnSpPr>
          <p:nvPr/>
        </p:nvCxnSpPr>
        <p:spPr>
          <a:xfrm flipV="1">
            <a:off x="5774958" y="4295181"/>
            <a:ext cx="387757" cy="2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68244F-F083-B80A-B338-243E6E1D8D34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3171483" y="4295445"/>
            <a:ext cx="581726" cy="52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2B11608-36B2-0741-DBC1-C5090CBB3E67}"/>
              </a:ext>
            </a:extLst>
          </p:cNvPr>
          <p:cNvCxnSpPr>
            <a:cxnSpLocks/>
            <a:stCxn id="12" idx="3"/>
            <a:endCxn id="239" idx="2"/>
          </p:cNvCxnSpPr>
          <p:nvPr/>
        </p:nvCxnSpPr>
        <p:spPr>
          <a:xfrm flipV="1">
            <a:off x="3171484" y="4631869"/>
            <a:ext cx="4002105" cy="85916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A533A-C8F3-C1B7-EFEF-6A995AD74759}"/>
              </a:ext>
            </a:extLst>
          </p:cNvPr>
          <p:cNvCxnSpPr>
            <a:cxnSpLocks/>
            <a:stCxn id="8" idx="3"/>
            <a:endCxn id="239" idx="0"/>
          </p:cNvCxnSpPr>
          <p:nvPr/>
        </p:nvCxnSpPr>
        <p:spPr>
          <a:xfrm>
            <a:off x="3171484" y="3285641"/>
            <a:ext cx="4002105" cy="67285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570257C-F90F-6A93-9B58-9D09AC7B5390}"/>
              </a:ext>
            </a:extLst>
          </p:cNvPr>
          <p:cNvCxnSpPr>
            <a:cxnSpLocks/>
            <a:stCxn id="6" idx="3"/>
            <a:endCxn id="239" idx="0"/>
          </p:cNvCxnSpPr>
          <p:nvPr/>
        </p:nvCxnSpPr>
        <p:spPr>
          <a:xfrm>
            <a:off x="3171484" y="2310259"/>
            <a:ext cx="4002105" cy="1648232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B3502C0-38AA-1301-570B-2A304E300244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 flipH="1">
            <a:off x="-221285" y="3411139"/>
            <a:ext cx="4763789" cy="12700"/>
          </a:xfrm>
          <a:prstGeom prst="bentConnector5">
            <a:avLst>
              <a:gd name="adj1" fmla="val -4799"/>
              <a:gd name="adj2" fmla="val 9759638"/>
              <a:gd name="adj3" fmla="val 10712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5A426224-1A69-460E-E25B-6C6BA7D495AC}"/>
              </a:ext>
            </a:extLst>
          </p:cNvPr>
          <p:cNvSpPr/>
          <p:nvPr/>
        </p:nvSpPr>
        <p:spPr>
          <a:xfrm>
            <a:off x="6162714" y="3958491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CRASHED</a:t>
            </a:r>
          </a:p>
          <a:p>
            <a:pPr algn="ctr"/>
            <a:r>
              <a:rPr lang="en-US" sz="1050" dirty="0"/>
              <a:t>process died or exception raised</a:t>
            </a:r>
            <a:endParaRPr lang="en-NL" sz="1050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F954F6ED-1922-2AC1-CF53-D25F4C28BA85}"/>
              </a:ext>
            </a:extLst>
          </p:cNvPr>
          <p:cNvCxnSpPr>
            <a:cxnSpLocks/>
            <a:stCxn id="10" idx="2"/>
            <a:endCxn id="239" idx="2"/>
          </p:cNvCxnSpPr>
          <p:nvPr/>
        </p:nvCxnSpPr>
        <p:spPr>
          <a:xfrm rot="5400000" flipH="1" flipV="1">
            <a:off x="4666703" y="2125776"/>
            <a:ext cx="791" cy="5012979"/>
          </a:xfrm>
          <a:prstGeom prst="bentConnector3">
            <a:avLst>
              <a:gd name="adj1" fmla="val -30067762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3C382BD6-EB25-CCE4-162F-A0250F549221}"/>
              </a:ext>
            </a:extLst>
          </p:cNvPr>
          <p:cNvCxnSpPr>
            <a:cxnSpLocks/>
            <a:stCxn id="239" idx="3"/>
            <a:endCxn id="6" idx="0"/>
          </p:cNvCxnSpPr>
          <p:nvPr/>
        </p:nvCxnSpPr>
        <p:spPr>
          <a:xfrm flipH="1" flipV="1">
            <a:off x="2160610" y="2008256"/>
            <a:ext cx="6023853" cy="2286925"/>
          </a:xfrm>
          <a:prstGeom prst="bentConnector4">
            <a:avLst>
              <a:gd name="adj1" fmla="val -3795"/>
              <a:gd name="adj2" fmla="val 10999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Process 238">
            <a:extLst>
              <a:ext uri="{FF2B5EF4-FFF2-40B4-BE49-F238E27FC236}">
                <a16:creationId xmlns:a16="http://schemas.microsoft.com/office/drawing/2014/main" id="{3CF1582F-9FC9-5B55-8337-F20E5652A9F4}"/>
              </a:ext>
            </a:extLst>
          </p:cNvPr>
          <p:cNvSpPr/>
          <p:nvPr/>
        </p:nvSpPr>
        <p:spPr>
          <a:xfrm>
            <a:off x="6162714" y="657870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FAIL_SAFE</a:t>
            </a:r>
          </a:p>
          <a:p>
            <a:pPr algn="ctr"/>
            <a:r>
              <a:rPr lang="en-US" sz="1050" dirty="0"/>
              <a:t>Unsafe testbed closed the service</a:t>
            </a:r>
            <a:endParaRPr lang="en-NL" sz="1050" dirty="0"/>
          </a:p>
        </p:txBody>
      </p:sp>
      <p:cxnSp>
        <p:nvCxnSpPr>
          <p:cNvPr id="3" name="Connector: Elbow 125">
            <a:extLst>
              <a:ext uri="{FF2B5EF4-FFF2-40B4-BE49-F238E27FC236}">
                <a16:creationId xmlns:a16="http://schemas.microsoft.com/office/drawing/2014/main" id="{788D8E7D-2393-F012-DBFD-C8B6FA2094A4}"/>
              </a:ext>
            </a:extLst>
          </p:cNvPr>
          <p:cNvCxnSpPr>
            <a:cxnSpLocks/>
            <a:stCxn id="12" idx="3"/>
            <a:endCxn id="2" idx="3"/>
          </p:cNvCxnSpPr>
          <p:nvPr/>
        </p:nvCxnSpPr>
        <p:spPr>
          <a:xfrm flipV="1">
            <a:off x="3171483" y="994559"/>
            <a:ext cx="5012979" cy="4496470"/>
          </a:xfrm>
          <a:prstGeom prst="bentConnector3">
            <a:avLst>
              <a:gd name="adj1" fmla="val 11251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31">
            <a:extLst>
              <a:ext uri="{FF2B5EF4-FFF2-40B4-BE49-F238E27FC236}">
                <a16:creationId xmlns:a16="http://schemas.microsoft.com/office/drawing/2014/main" id="{5116C40A-CA8A-3E00-752B-A27E206C7A68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171483" y="994559"/>
            <a:ext cx="2991231" cy="1315700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31">
            <a:extLst>
              <a:ext uri="{FF2B5EF4-FFF2-40B4-BE49-F238E27FC236}">
                <a16:creationId xmlns:a16="http://schemas.microsoft.com/office/drawing/2014/main" id="{9CB2863B-174B-ACEA-E524-74D92A4AD7E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4328596" y="-836738"/>
            <a:ext cx="677007" cy="5012979"/>
          </a:xfrm>
          <a:prstGeom prst="bentConnector3">
            <a:avLst>
              <a:gd name="adj1" fmla="val 6580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Emiel Por</dc:creator>
  <cp:lastModifiedBy>Raphaël Pourcelot</cp:lastModifiedBy>
  <cp:revision>4</cp:revision>
  <dcterms:created xsi:type="dcterms:W3CDTF">2022-09-01T00:20:06Z</dcterms:created>
  <dcterms:modified xsi:type="dcterms:W3CDTF">2023-05-22T20:35:49Z</dcterms:modified>
</cp:coreProperties>
</file>