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667"/>
  </p:normalViewPr>
  <p:slideViewPr>
    <p:cSldViewPr snapToGrid="0" snapToObjects="1">
      <p:cViewPr varScale="1">
        <p:scale>
          <a:sx n="104" d="100"/>
          <a:sy n="104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FF67-D6A1-9E43-B937-57C861C2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53688-247B-A44C-90CB-A3BACD71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C11F-B25C-F441-A610-9366580D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2D29-AF0C-1042-987C-3640C25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61BA-A24E-2F43-844F-8863A15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2E47-F4DC-9540-9332-0B7AA949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EB5F-F6FC-774B-A31B-FAC6F6BE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E79C-AF13-314E-8673-C53FCE90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38F1-F04E-3545-A37A-C95EB8C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C1C3-42CB-6448-9CD9-51342697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9477C-EF7B-FB40-8E28-E240AC72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841A8-9352-A045-8085-6135888C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C044-34B6-2E41-8A42-355E742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B1D1-0EDC-9844-8A35-6640A0FA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76E9-5E48-2349-8C0F-3F6D604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E830-C1EA-6240-91C5-A74A9A7B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7123-CACB-EE41-90F8-5B9D8B1B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A377-267D-EE4C-97BC-ACDED78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273B-F9ED-304B-9A74-1CFB1E45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D335-81C1-C24D-AAF2-EBD4041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8A77-8F12-D340-9805-34EBC114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5B53-ED04-0C41-B214-FEE68841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EAAA-7BEA-CE40-A572-C23C28C5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097D-E2CB-344E-B996-DC2543E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CE56-7858-6144-8924-4EC13290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8DB3-185B-0349-A502-6E548120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F95F-52DE-BE4F-9629-AEDD0C86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DD6E2-9794-FE4D-A838-6822EDE0B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D5ED-370B-E545-A136-A1D04521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C026-8524-3142-96DD-8D8EA69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0E1E2-E513-1346-8E70-4985F678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C4A-F26D-604D-B473-1DC17022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CC1A-F3B3-3F4B-B484-A05CAF81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82A76-93D6-7F4D-A28B-31D0134D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7F376-782D-AA48-98E6-3E4089641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C5F4-B876-5043-89C7-BAE79785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2ED9-35A2-094A-B32D-AFA0E827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C013-8A2A-BA43-81D4-CD8A2BB9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F4345-E987-3549-9533-533C6D06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C1BA-1FFB-AC49-BC20-E4D41A93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88CC-4E24-B54F-A1C4-88578A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55F7-2B6B-364D-8903-AC8FEFF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71A4-3524-F646-A2C4-72CDB3E5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7769-F0FB-914D-9254-93DF1C07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D0C2-D8EB-0945-9EE1-123490E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9AE2-7F05-504D-A50C-1AC4E2E3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8E86-78EC-0F40-8D4E-2DA261AD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E162-A1CE-1046-A90B-7274B278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69BC-EB37-0146-A4CC-2FCDBA4FA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D9E4-8DA1-BE49-9378-4360F25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98F1-759C-594E-9299-F9934B2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29A8-5EDD-6749-B420-60AB0855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0E6-656E-5843-8A64-A0BFED18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A8865-B15D-ED40-9389-40EAC2570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16DC-05E7-5149-AC57-3764EF38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89DCF-8DC1-5F43-BED0-E6F69D9E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C9B1-4401-714D-8D13-5A3D7CE8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ED52-9631-EF48-8918-96CDBB3C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5F2B1-EEDA-B94D-A907-B7A8AA5A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14C5-0458-424B-8E96-45160277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295D-63B0-0445-B38F-2A3310E9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0519-AE0D-054C-9209-34E2A3E28C0B}" type="datetimeFigureOut">
              <a:rPr lang="en-US" smtClean="0"/>
              <a:t>11/14/20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6904-80AD-4044-872F-164497302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539B-ADC9-F048-A0D9-A72CB4C60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A211-7FB3-9E49-B97A-9531852E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DC3D2-0D7A-F845-9791-9C78767E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7" b="33745"/>
          <a:stretch/>
        </p:blipFill>
        <p:spPr>
          <a:xfrm>
            <a:off x="904188" y="1018094"/>
            <a:ext cx="10764448" cy="35067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0409F1-1419-5D4B-85A3-81E2D6375FB3}"/>
              </a:ext>
            </a:extLst>
          </p:cNvPr>
          <p:cNvSpPr/>
          <p:nvPr/>
        </p:nvSpPr>
        <p:spPr>
          <a:xfrm>
            <a:off x="4634378" y="1131217"/>
            <a:ext cx="1313934" cy="1158350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6D2DC4-ECD2-4F49-A96D-CD51097DECD6}"/>
              </a:ext>
            </a:extLst>
          </p:cNvPr>
          <p:cNvSpPr/>
          <p:nvPr/>
        </p:nvSpPr>
        <p:spPr>
          <a:xfrm>
            <a:off x="5956274" y="2308421"/>
            <a:ext cx="1313934" cy="1299749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ADE64-2F70-C44E-862B-3479F7078D96}"/>
              </a:ext>
            </a:extLst>
          </p:cNvPr>
          <p:cNvSpPr/>
          <p:nvPr/>
        </p:nvSpPr>
        <p:spPr>
          <a:xfrm>
            <a:off x="4634378" y="3608172"/>
            <a:ext cx="1313934" cy="822426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580FE-00C9-7E49-9AFF-D64A5D8F56CB}"/>
              </a:ext>
            </a:extLst>
          </p:cNvPr>
          <p:cNvSpPr/>
          <p:nvPr/>
        </p:nvSpPr>
        <p:spPr>
          <a:xfrm>
            <a:off x="7263714" y="3608172"/>
            <a:ext cx="669324" cy="822426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CBE411-96A2-3A44-B34E-445A39F5267E}"/>
              </a:ext>
            </a:extLst>
          </p:cNvPr>
          <p:cNvSpPr/>
          <p:nvPr/>
        </p:nvSpPr>
        <p:spPr>
          <a:xfrm>
            <a:off x="7263714" y="1131216"/>
            <a:ext cx="669324" cy="1158353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D56CAA-E135-194B-AF70-D2D734F4D751}"/>
              </a:ext>
            </a:extLst>
          </p:cNvPr>
          <p:cNvCxnSpPr>
            <a:cxnSpLocks/>
          </p:cNvCxnSpPr>
          <p:nvPr/>
        </p:nvCxnSpPr>
        <p:spPr>
          <a:xfrm>
            <a:off x="6734432" y="1272746"/>
            <a:ext cx="271849" cy="4376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EAA177-F2E5-0D4F-8A39-3BB3463749B1}"/>
              </a:ext>
            </a:extLst>
          </p:cNvPr>
          <p:cNvCxnSpPr>
            <a:cxnSpLocks/>
          </p:cNvCxnSpPr>
          <p:nvPr/>
        </p:nvCxnSpPr>
        <p:spPr>
          <a:xfrm>
            <a:off x="10235521" y="1338647"/>
            <a:ext cx="271849" cy="4376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C97290-C8EF-D142-8FB2-143C856364BB}"/>
              </a:ext>
            </a:extLst>
          </p:cNvPr>
          <p:cNvCxnSpPr>
            <a:cxnSpLocks/>
          </p:cNvCxnSpPr>
          <p:nvPr/>
        </p:nvCxnSpPr>
        <p:spPr>
          <a:xfrm flipH="1" flipV="1">
            <a:off x="6479056" y="3184965"/>
            <a:ext cx="255376" cy="2131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952306-6444-B248-9EA8-B9262B33FE98}"/>
              </a:ext>
            </a:extLst>
          </p:cNvPr>
          <p:cNvCxnSpPr>
            <a:cxnSpLocks/>
          </p:cNvCxnSpPr>
          <p:nvPr/>
        </p:nvCxnSpPr>
        <p:spPr>
          <a:xfrm flipH="1" flipV="1">
            <a:off x="9967788" y="3201438"/>
            <a:ext cx="255376" cy="2131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2CD34E-6409-2641-83BE-2293884A1195}"/>
              </a:ext>
            </a:extLst>
          </p:cNvPr>
          <p:cNvCxnSpPr>
            <a:cxnSpLocks/>
          </p:cNvCxnSpPr>
          <p:nvPr/>
        </p:nvCxnSpPr>
        <p:spPr>
          <a:xfrm>
            <a:off x="3229226" y="1351006"/>
            <a:ext cx="271849" cy="4376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90AE6-319F-C34C-A647-5E6FB93E029C}"/>
              </a:ext>
            </a:extLst>
          </p:cNvPr>
          <p:cNvCxnSpPr>
            <a:cxnSpLocks/>
          </p:cNvCxnSpPr>
          <p:nvPr/>
        </p:nvCxnSpPr>
        <p:spPr>
          <a:xfrm flipH="1" flipV="1">
            <a:off x="2912063" y="3213799"/>
            <a:ext cx="255376" cy="2131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5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D'Alessio</dc:creator>
  <cp:lastModifiedBy>Luca D'Alessio</cp:lastModifiedBy>
  <cp:revision>3</cp:revision>
  <dcterms:created xsi:type="dcterms:W3CDTF">2020-11-14T05:51:17Z</dcterms:created>
  <dcterms:modified xsi:type="dcterms:W3CDTF">2020-11-14T20:36:35Z</dcterms:modified>
</cp:coreProperties>
</file>