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/>
    <p:restoredTop sz="94563"/>
  </p:normalViewPr>
  <p:slideViewPr>
    <p:cSldViewPr snapToGrid="0" snapToObjects="1">
      <p:cViewPr varScale="1">
        <p:scale>
          <a:sx n="82" d="100"/>
          <a:sy n="82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2BB7-3B33-4E4A-AEE6-D15EE527DDBB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57DDA-F0B6-7C47-94B3-505687CB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57DDA-F0B6-7C47-94B3-505687CB2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45E0-AEB8-6E40-A2E3-CBF8255D7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E3BB-619F-6242-B8E9-9C316B1F9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1E58-E598-ED4E-B934-8E4C18EB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50E8-8919-A946-BC10-40513E4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3304-9E6C-174B-A593-56218EEE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36A3-6080-A042-866A-33060257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3955E-E9CF-0145-8C8B-CEA465B3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2E0D-4BEE-1B4B-9D9E-82949ABD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B066-79C9-4B4C-8F89-1879B7D9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EC6A-559D-C448-A815-3BB5DDC1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8758E-E84B-874A-8795-D34A9E25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71926-518F-704B-83CD-C7A4CFDF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C82D-FE88-F447-8FBC-39CCDAD6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AD97-8675-0140-A9C7-1224F5AA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437E-6555-F643-B0BA-B0DE5AD9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20B8-39E9-EA4B-9672-7197975B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3944-7AF2-FA4E-8A88-063AA2DE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1F49-7373-754F-B451-6CD41601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CC6B-E606-734D-92CC-87A7476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4D88-1F13-C74A-A0C3-4228ED4A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F4FC-3837-4248-B144-F52C555A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D0E9-17AA-0C4E-9822-8798C1D6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57C4-FD1B-1748-895F-37137110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BFAD-FEF2-4342-8861-3E6D8643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DC833-B2EC-1345-8D92-12C1276A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1055-DC1F-DE4B-A403-1F2F3174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BBEE-727C-C843-8A8D-6D0186736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B30CE-D692-7F44-A8F2-87290071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E536F-8A00-4B44-A6A7-B9361E8E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2898B-2176-2F49-A891-B8F4E333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AABE-0B74-234E-85FD-E57A7C41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5F03-302B-8F4A-9660-EC29BB0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C6E9-69C4-EB40-AFE3-D2D69D6D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24B2E-7847-6E44-8711-0028F130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65F01-5430-124D-AA9A-0AC09252D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F8F85-7145-164E-A103-81A8EB27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15730-FB7A-BD4B-A7BB-FBA8BF81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A9584-EAFC-1E48-8850-3867E77D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016EF-303D-7B41-8B61-15FF9A19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3A5B-DCA5-4841-98BC-628DE346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EE083-5CE1-AE47-B175-90ACAB72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A5730-3BAE-8A42-B349-96E9E318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5AB8A-3134-EA40-9F4F-B454F2D8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447DD-8B84-8740-86F8-45C7E4ED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D896D-D94F-BB49-9404-1710032A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FB30-DAEA-6E43-AF0E-39F9D82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5E6-2581-164A-A994-F6CFAEF3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9C1D-BCAE-0A4A-9933-3CC9F7E6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0AB3-F9A7-8344-954B-A23E5DCA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DE58-7BD5-CE47-9E84-A167F4EE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D357F-943A-FB43-9410-10DDB9A1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AA79C-091D-994F-8A35-DF440F29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309E-6436-3240-A7AC-4DD24523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1F488-F5A1-8440-BA19-820C6589A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20E7D-C98F-6B46-BC59-2FCC3FC7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D7B4-83D2-A64D-BF91-7D9CAEC4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0E4E2-C465-AD48-AEDF-DD3D59ED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4CE2-E829-7945-8FFB-1D850363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B241F-4A12-254F-8524-F88035F0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108F-0DFC-6648-B26A-BDBF1D57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6A46-ABD0-574A-9BDF-18B3B5272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20FF-27EC-1948-9E7B-4919DC990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A8A1-F89F-7A40-92BA-302D0612E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4F73AC6-5E67-DC41-BC71-A4650E870762}"/>
              </a:ext>
            </a:extLst>
          </p:cNvPr>
          <p:cNvGrpSpPr/>
          <p:nvPr/>
        </p:nvGrpSpPr>
        <p:grpSpPr>
          <a:xfrm>
            <a:off x="1240570" y="647414"/>
            <a:ext cx="9861019" cy="3940500"/>
            <a:chOff x="1240570" y="647414"/>
            <a:chExt cx="9861019" cy="39405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452C8F-6EE1-0E41-9D8A-A61925467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382"/>
            <a:stretch/>
          </p:blipFill>
          <p:spPr>
            <a:xfrm>
              <a:off x="1246866" y="647414"/>
              <a:ext cx="2408101" cy="5539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B7FD18-8C21-3249-BCB5-066FFC6D6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381"/>
            <a:stretch/>
          </p:blipFill>
          <p:spPr>
            <a:xfrm>
              <a:off x="1246865" y="1544508"/>
              <a:ext cx="2408101" cy="5539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BDA885-20AD-7346-BE51-F57C9E2F1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641"/>
            <a:stretch/>
          </p:blipFill>
          <p:spPr>
            <a:xfrm>
              <a:off x="1246865" y="2388107"/>
              <a:ext cx="2408099" cy="55396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ABD4A6-9C06-474A-AB19-4ACCEDB41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" r="380"/>
            <a:stretch/>
          </p:blipFill>
          <p:spPr>
            <a:xfrm>
              <a:off x="1240570" y="3190346"/>
              <a:ext cx="2414394" cy="5539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D3A2DD-E5B1-FC4E-B34D-6F3356E287AE}"/>
                </a:ext>
              </a:extLst>
            </p:cNvPr>
            <p:cNvSpPr txBox="1"/>
            <p:nvPr/>
          </p:nvSpPr>
          <p:spPr>
            <a:xfrm>
              <a:off x="3837245" y="668723"/>
              <a:ext cx="6092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</a:rPr>
                <a:t>Basic technical concepts explained</a:t>
              </a:r>
            </a:p>
            <a:p>
              <a:r>
                <a:rPr lang="en-US" sz="1400" dirty="0">
                  <a:latin typeface="Andale Mono" panose="020B0509000000000004" pitchFamily="49" charset="0"/>
                </a:rPr>
                <a:t>Usually - news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52683E-9B46-AE4B-91F3-16869B5E4772}"/>
                </a:ext>
              </a:extLst>
            </p:cNvPr>
            <p:cNvSpPr txBox="1"/>
            <p:nvPr/>
          </p:nvSpPr>
          <p:spPr>
            <a:xfrm>
              <a:off x="3837245" y="4049319"/>
              <a:ext cx="7019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  <a:cs typeface="Arial" panose="020B0604020202020204" pitchFamily="34" charset="0"/>
                </a:rPr>
                <a:t>Highly technical, may include math equations and code excerpts</a:t>
              </a:r>
            </a:p>
            <a:p>
              <a:r>
                <a:rPr lang="en-US" sz="1400" dirty="0">
                  <a:latin typeface="Andale Mono" panose="020B0509000000000004" pitchFamily="49" charset="0"/>
                  <a:cs typeface="Arial" panose="020B0604020202020204" pitchFamily="34" charset="0"/>
                </a:rPr>
                <a:t>Usually – Extended paper summaries explaining math or coding.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4FE24C-2419-EA41-81B4-50C04CE7666A}"/>
                </a:ext>
              </a:extLst>
            </p:cNvPr>
            <p:cNvSpPr txBox="1"/>
            <p:nvPr/>
          </p:nvSpPr>
          <p:spPr>
            <a:xfrm>
              <a:off x="3837245" y="2388107"/>
              <a:ext cx="645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</a:rPr>
                <a:t>Higher level of technical content broken down.</a:t>
              </a:r>
            </a:p>
            <a:p>
              <a:r>
                <a:rPr lang="en-US" sz="1400" dirty="0">
                  <a:latin typeface="Andale Mono" panose="020B0509000000000004" pitchFamily="49" charset="0"/>
                </a:rPr>
                <a:t>Usually – Quick paper summaries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E39057-AC2E-6B4D-8AC9-FBE5BF87AA3C}"/>
                </a:ext>
              </a:extLst>
            </p:cNvPr>
            <p:cNvSpPr txBox="1"/>
            <p:nvPr/>
          </p:nvSpPr>
          <p:spPr>
            <a:xfrm>
              <a:off x="3837245" y="1528415"/>
              <a:ext cx="5889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  <a:ea typeface="Apple Color Emoji" pitchFamily="2" charset="0"/>
                </a:rPr>
                <a:t>Basic technical concepts are not explained</a:t>
              </a:r>
            </a:p>
            <a:p>
              <a:r>
                <a:rPr lang="en-US" sz="1400" dirty="0">
                  <a:latin typeface="Andale Mono" panose="020B0509000000000004" pitchFamily="49" charset="0"/>
                  <a:ea typeface="Apple Color Emoji" pitchFamily="2" charset="0"/>
                </a:rPr>
                <a:t>Usually – community and press conference releases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FED2F7C-BEB8-8D4C-8DF1-8F58F6CFC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0570" y="4033945"/>
              <a:ext cx="2423614" cy="55396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70703B-7995-1B42-8ED9-94BCD958C045}"/>
                </a:ext>
              </a:extLst>
            </p:cNvPr>
            <p:cNvSpPr txBox="1"/>
            <p:nvPr/>
          </p:nvSpPr>
          <p:spPr>
            <a:xfrm>
              <a:off x="3837245" y="3205720"/>
              <a:ext cx="726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  <a:cs typeface="Arial" panose="020B0604020202020204" pitchFamily="34" charset="0"/>
                </a:rPr>
                <a:t>Higher level of technical content, no break down</a:t>
              </a:r>
            </a:p>
            <a:p>
              <a:r>
                <a:rPr lang="en-US" sz="1400" dirty="0">
                  <a:latin typeface="Andale Mono" panose="020B0509000000000004" pitchFamily="49" charset="0"/>
                  <a:cs typeface="Arial" panose="020B0604020202020204" pitchFamily="34" charset="0"/>
                </a:rPr>
                <a:t>Usually – Extended paper summaries containing high level concepts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6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3C338-1B00-0241-A987-7B45F9DCB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399" y="2013744"/>
            <a:ext cx="5728347" cy="2310531"/>
          </a:xfrm>
        </p:spPr>
      </p:pic>
    </p:spTree>
    <p:extLst>
      <p:ext uri="{BB962C8B-B14F-4D97-AF65-F5344CB8AC3E}">
        <p14:creationId xmlns:p14="http://schemas.microsoft.com/office/powerpoint/2010/main" val="423815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72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Andale Mono</vt:lpstr>
      <vt:lpstr>Apple Color Emoji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2019-05-04T19:42:02Z</dcterms:created>
  <dcterms:modified xsi:type="dcterms:W3CDTF">2019-05-05T03:15:54Z</dcterms:modified>
</cp:coreProperties>
</file>