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6"/>
    <p:restoredTop sz="94589"/>
  </p:normalViewPr>
  <p:slideViewPr>
    <p:cSldViewPr snapToGrid="0" snapToObjects="1">
      <p:cViewPr>
        <p:scale>
          <a:sx n="55" d="100"/>
          <a:sy n="55" d="100"/>
        </p:scale>
        <p:origin x="10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B0D-5D4B-DA47-8C55-F1002F4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07104-65C2-3C42-9942-C7E7D8C4E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935F-8CC9-8A4D-8E73-20FB7B4A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8232-982C-7448-AF4A-03F937B6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6D3F-94DC-114A-AD53-8E1A3612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70B0-E0BB-EA4E-8E5D-F0D8F4A0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3921E-B1D4-D14C-A70A-D678863F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0433-BCD3-0C46-9FA2-4BEA6E20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F2B97-56AA-FA46-AFA8-03C096E0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E69E-BE23-3046-A611-2DBC501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53A87-6A37-1049-9E45-1F9742D29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43160-6C51-DA43-A5C4-3BF8EF5F6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A777-96BC-A44B-82D2-9D15771F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39BA-84AE-1547-A2AA-D00EBB96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663C-50A7-534D-B0D5-458CCA66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87A4-B2DC-7443-99C0-0FDE1DD0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E8C8-983D-AE4A-9A20-AB382293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102A-1F14-6B43-840D-65941693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0A37-EC6D-7C45-9176-ACBE68E1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451-618B-4F42-9F1A-ADF75D7E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5A47-00A5-DE48-99EF-64A00F8B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E6EEC-0514-4249-878C-64124596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44F1-5A56-1045-A4E9-26EF8CC1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BB7E-1D5A-AC4B-BD3E-FF1152E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2848-C927-5E43-9714-167F5B1E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DD5C-EDF9-D143-928E-6E905953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5BE7-1EFD-AA44-8AB5-83E86731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84E36-114B-7B44-A1C5-74BCD6D9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DB0C4-56FE-1B42-A175-F931A933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36281-EE88-3843-9465-0A869583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0AFF-EA88-A543-8D14-516970EE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EFC5-9B57-5F4E-A626-7FC2E255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B8E15-C401-684F-9945-6E4311006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C5A79-7B35-D341-BED6-FC4C94089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35FC2-19D0-B44B-A6A6-EA70B52FA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713C8-03C3-0048-BAD2-72A895E6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D72F5-645C-9B43-AD89-96F89702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0762E-8A2D-884F-A915-4F9D8E10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39361-E069-5041-8D5B-CF6BCC4A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D0A5-46C3-314A-9262-87433C0B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DDC87-7123-BE42-A8BA-535F51C3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F92CC-2949-B845-8BCB-BA892B5C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A9022-E9C4-4A4E-A766-E9F09280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DD728-16B0-EC47-BA1A-A4200200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41FC9-4717-3C4B-9B9A-BEF7ECB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3D8A4-9E1B-0C44-8753-73A9642C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2EE7-6684-0145-8215-47556A6C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7728-8D34-714B-AA47-22F74EB7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994D-ED7F-2541-B61A-FFD75CA22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2BC0C-7D2E-7840-B070-9C8BB9EE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738D9-49BC-944C-9EF9-1ACB14AA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19C9E-A47E-E949-828A-AD22D429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1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661E-F757-A941-A617-D2216453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17A73-417E-A240-9C37-7B9B863CE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D36AF-D8FB-C84F-997C-37AA395CA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3A3E1-8590-B74E-B103-9DB0EDE7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0D15-057C-4441-8537-76E689F6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196C-266A-1745-A888-731FCF35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40BD3-5C96-7044-9350-473061F0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505C-D41D-0A4B-A53E-2E9D32E5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E8B5-121E-D54F-B398-3A286A136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CB59-67DC-5048-A681-1B28C5C67B1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A964-3CC5-2D4C-9B56-FAE0E952A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3C89-B519-BF4F-979A-15353713A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FDF7-CD5A-7E4D-9F75-4E23A2049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4B2FE7-587D-B947-9875-7F5567C69460}"/>
              </a:ext>
            </a:extLst>
          </p:cNvPr>
          <p:cNvGrpSpPr/>
          <p:nvPr/>
        </p:nvGrpSpPr>
        <p:grpSpPr>
          <a:xfrm>
            <a:off x="2229042" y="271483"/>
            <a:ext cx="852824" cy="871517"/>
            <a:chOff x="3075709" y="1211283"/>
            <a:chExt cx="1626920" cy="16269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B485CC-8909-1643-878C-9526DACAF980}"/>
                </a:ext>
              </a:extLst>
            </p:cNvPr>
            <p:cNvSpPr/>
            <p:nvPr/>
          </p:nvSpPr>
          <p:spPr>
            <a:xfrm>
              <a:off x="3075709" y="1211283"/>
              <a:ext cx="1626920" cy="1626920"/>
            </a:xfrm>
            <a:prstGeom prst="ellips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C18996-0567-7A4C-BBF7-7821306863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9" y="1447336"/>
              <a:ext cx="0" cy="586908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64A789-AEC9-1846-88F3-8EB3FD7A65E2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 flipH="1" flipV="1">
              <a:off x="3872242" y="2032004"/>
              <a:ext cx="592130" cy="567942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5A98959-1F8F-3143-9898-3741E70B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271483"/>
            <a:ext cx="914400" cy="9398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18C05F1-F4C6-EF4F-8CE3-BA731FBD1B52}"/>
              </a:ext>
            </a:extLst>
          </p:cNvPr>
          <p:cNvGrpSpPr/>
          <p:nvPr/>
        </p:nvGrpSpPr>
        <p:grpSpPr>
          <a:xfrm>
            <a:off x="931334" y="2088197"/>
            <a:ext cx="4893733" cy="1134557"/>
            <a:chOff x="-169333" y="2087774"/>
            <a:chExt cx="13326532" cy="292025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362823-EB41-0B4C-BC6B-C7FA1B2B4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2413000" y="2095498"/>
              <a:ext cx="2997200" cy="291253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6388BC-D8E2-5B46-A251-44CC44ABF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-169333" y="2095497"/>
              <a:ext cx="2997200" cy="291253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9FCB16A-97F3-B14A-924B-91E4B4B39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10159999" y="2095496"/>
              <a:ext cx="2997200" cy="291253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7C3C537-EC5B-E64F-A5DD-FD54029F7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4995334" y="2087774"/>
              <a:ext cx="2997201" cy="291253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769642-3910-0840-A677-ABA96B37F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7577666" y="2095498"/>
              <a:ext cx="2997200" cy="291253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4A85EB-1292-014C-9ADD-A885780F277B}"/>
              </a:ext>
            </a:extLst>
          </p:cNvPr>
          <p:cNvGrpSpPr/>
          <p:nvPr/>
        </p:nvGrpSpPr>
        <p:grpSpPr>
          <a:xfrm>
            <a:off x="931334" y="3242780"/>
            <a:ext cx="4893733" cy="1134557"/>
            <a:chOff x="-169333" y="2087774"/>
            <a:chExt cx="13326532" cy="292025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44E153F-B024-7743-AFB8-88F54EA5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2413000" y="2095498"/>
              <a:ext cx="2997200" cy="291253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6CADA3D-5D1E-7242-9D48-568D1A816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-169333" y="2095497"/>
              <a:ext cx="2997200" cy="291253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4298E0-3BCA-9D4A-A0A8-E9BEB5FBC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10159999" y="2095496"/>
              <a:ext cx="2997200" cy="291253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8F1DFBE-7C66-D14A-8E14-C1EDBBD40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4995334" y="2087774"/>
              <a:ext cx="2997201" cy="291253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1A4CDFE-54B3-3F49-8D9C-3B8A5444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7577666" y="2095498"/>
              <a:ext cx="2997200" cy="2912533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F0243-C507-3E45-BEDB-A5196B552030}"/>
              </a:ext>
            </a:extLst>
          </p:cNvPr>
          <p:cNvGrpSpPr/>
          <p:nvPr/>
        </p:nvGrpSpPr>
        <p:grpSpPr>
          <a:xfrm>
            <a:off x="931334" y="4408877"/>
            <a:ext cx="4893733" cy="1134557"/>
            <a:chOff x="-169333" y="2087774"/>
            <a:chExt cx="13326532" cy="292025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D936C1-01D1-1B46-B320-3F46D929F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2413000" y="2095498"/>
              <a:ext cx="2997200" cy="291253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187A0F7-58E5-2648-BF00-083B8A8E9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-169333" y="2095497"/>
              <a:ext cx="2997200" cy="291253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EB2F77B-D820-E74E-B2B4-797714628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10159999" y="2095496"/>
              <a:ext cx="2997200" cy="291253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9B4FD84-7A5B-8C4C-83F7-C8FB541D0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4995334" y="2087774"/>
              <a:ext cx="2997201" cy="291253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B2F3F1-026C-7C49-89F4-5172F2E3F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7577666" y="2095498"/>
              <a:ext cx="2997200" cy="291253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C9B21D-4F5F-2B41-AE23-0C7B071D8182}"/>
              </a:ext>
            </a:extLst>
          </p:cNvPr>
          <p:cNvGrpSpPr/>
          <p:nvPr/>
        </p:nvGrpSpPr>
        <p:grpSpPr>
          <a:xfrm>
            <a:off x="6287502" y="2082440"/>
            <a:ext cx="4893733" cy="1134557"/>
            <a:chOff x="-169333" y="2087774"/>
            <a:chExt cx="13326532" cy="292025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B94ABAF-FBDE-2D46-9571-C02B5DABC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2413000" y="2095498"/>
              <a:ext cx="2997200" cy="29125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C6F6A3E-6E39-DC46-9D56-410DC2AAD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-169333" y="2095497"/>
              <a:ext cx="2997200" cy="291253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78441A1-A263-C641-98C0-7B5197AF17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10159999" y="2095496"/>
              <a:ext cx="2997200" cy="291253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748E462-BC8C-FE46-82EC-505B9B481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4995334" y="2087774"/>
              <a:ext cx="2997201" cy="291253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A07C946-3A18-5F43-B8FD-D3DF1F9D0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7577666" y="2095498"/>
              <a:ext cx="2997200" cy="291253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FE6FDD-5677-824D-9464-00BDD19E1320}"/>
              </a:ext>
            </a:extLst>
          </p:cNvPr>
          <p:cNvGrpSpPr/>
          <p:nvPr/>
        </p:nvGrpSpPr>
        <p:grpSpPr>
          <a:xfrm>
            <a:off x="6287502" y="3277321"/>
            <a:ext cx="4893733" cy="1134557"/>
            <a:chOff x="-169333" y="2087774"/>
            <a:chExt cx="13326532" cy="292025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5830AA0-F576-AA4E-B8D4-0F9125DB3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2413000" y="2095498"/>
              <a:ext cx="2997200" cy="291253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70D4228-9BAA-2F4B-82D5-98CC8B888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-169333" y="2095497"/>
              <a:ext cx="2997200" cy="291253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CE4E594-8489-9A41-973B-C00E7CE3A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rcRect l="29628" t="9236" r="30307" b="34902"/>
            <a:stretch/>
          </p:blipFill>
          <p:spPr>
            <a:xfrm>
              <a:off x="10159999" y="2095496"/>
              <a:ext cx="2997200" cy="291253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0830EA5-3467-BC4A-9BDF-CB20DB682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4995334" y="2087774"/>
              <a:ext cx="2997201" cy="291253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406E69D-E2E3-9248-A571-A3E5E28DD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7577666" y="2095498"/>
              <a:ext cx="2997200" cy="2912533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4AEA7A-2838-5944-BB92-058076EBE7DF}"/>
              </a:ext>
            </a:extLst>
          </p:cNvPr>
          <p:cNvGrpSpPr/>
          <p:nvPr/>
        </p:nvGrpSpPr>
        <p:grpSpPr>
          <a:xfrm>
            <a:off x="6287502" y="4693255"/>
            <a:ext cx="4893733" cy="1134557"/>
            <a:chOff x="-169333" y="2087774"/>
            <a:chExt cx="13326532" cy="292025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744D035-4B2A-6C47-9030-4A3D131E93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2413000" y="2095498"/>
              <a:ext cx="2997200" cy="291253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910FB8E-1B0E-9F49-B9FF-0922C2177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-169333" y="2095497"/>
              <a:ext cx="2997200" cy="291253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570D4B5-6805-9840-81F6-10753D96D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10159999" y="2095496"/>
              <a:ext cx="2997200" cy="291253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FC6F75D-06F8-BE48-9211-7EE826BAFA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4995334" y="2087774"/>
              <a:ext cx="2997201" cy="291253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8858D-818E-C94B-A970-B6A4BA7E2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l="29628" t="9236" r="30307" b="34902"/>
            <a:stretch/>
          </p:blipFill>
          <p:spPr>
            <a:xfrm>
              <a:off x="7577666" y="2095498"/>
              <a:ext cx="2997200" cy="2912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79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2019-05-01T13:40:53Z</dcterms:created>
  <dcterms:modified xsi:type="dcterms:W3CDTF">2019-05-01T16:48:18Z</dcterms:modified>
</cp:coreProperties>
</file>