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AED21-28E9-4BBB-BECF-776D7C58C4B8}"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070FE-1B1C-46DE-8D97-606B9BBE8678}" type="slidenum">
              <a:rPr lang="en-IN" smtClean="0"/>
              <a:t>‹#›</a:t>
            </a:fld>
            <a:endParaRPr lang="en-IN"/>
          </a:p>
        </p:txBody>
      </p:sp>
    </p:spTree>
    <p:extLst>
      <p:ext uri="{BB962C8B-B14F-4D97-AF65-F5344CB8AC3E}">
        <p14:creationId xmlns:p14="http://schemas.microsoft.com/office/powerpoint/2010/main" val="264025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a:p>
            <a:endParaRPr lang="en-IN" dirty="0"/>
          </a:p>
        </p:txBody>
      </p:sp>
      <p:sp>
        <p:nvSpPr>
          <p:cNvPr id="4" name="Slide Number Placeholder 3"/>
          <p:cNvSpPr>
            <a:spLocks noGrp="1"/>
          </p:cNvSpPr>
          <p:nvPr>
            <p:ph type="sldNum" sz="quarter" idx="5"/>
          </p:nvPr>
        </p:nvSpPr>
        <p:spPr/>
        <p:txBody>
          <a:bodyPr/>
          <a:lstStyle/>
          <a:p>
            <a:fld id="{2AF070FE-1B1C-46DE-8D97-606B9BBE8678}" type="slidenum">
              <a:rPr lang="en-IN" smtClean="0"/>
              <a:t>3</a:t>
            </a:fld>
            <a:endParaRPr lang="en-IN"/>
          </a:p>
        </p:txBody>
      </p:sp>
    </p:spTree>
    <p:extLst>
      <p:ext uri="{BB962C8B-B14F-4D97-AF65-F5344CB8AC3E}">
        <p14:creationId xmlns:p14="http://schemas.microsoft.com/office/powerpoint/2010/main" val="1631464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224FB35-6A91-4903-9242-6A091224623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52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6A8AD-336F-499E-8B4B-82CE187ADECD}"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403435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86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319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3633395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91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905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768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3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42417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76A8AD-336F-499E-8B4B-82CE187ADECD}"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24FB35-6A91-4903-9242-6A091224623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261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76A8AD-336F-499E-8B4B-82CE187ADECD}"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245429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76A8AD-336F-499E-8B4B-82CE187ADECD}"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24FB35-6A91-4903-9242-6A091224623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27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76A8AD-336F-499E-8B4B-82CE187ADECD}"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24FB35-6A91-4903-9242-6A091224623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54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6A8AD-336F-499E-8B4B-82CE187ADECD}"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127445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6A8AD-336F-499E-8B4B-82CE187ADECD}"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4FB35-6A91-4903-9242-6A091224623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17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6A8AD-336F-499E-8B4B-82CE187ADECD}"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24FB35-6A91-4903-9242-6A091224623C}" type="slidenum">
              <a:rPr lang="en-IN" smtClean="0"/>
              <a:t>‹#›</a:t>
            </a:fld>
            <a:endParaRPr lang="en-IN"/>
          </a:p>
        </p:txBody>
      </p:sp>
    </p:spTree>
    <p:extLst>
      <p:ext uri="{BB962C8B-B14F-4D97-AF65-F5344CB8AC3E}">
        <p14:creationId xmlns:p14="http://schemas.microsoft.com/office/powerpoint/2010/main" val="210934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76A8AD-336F-499E-8B4B-82CE187ADECD}" type="datetimeFigureOut">
              <a:rPr lang="en-IN" smtClean="0"/>
              <a:t>28-05-2024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24FB35-6A91-4903-9242-6A091224623C}" type="slidenum">
              <a:rPr lang="en-IN" smtClean="0"/>
              <a:t>‹#›</a:t>
            </a:fld>
            <a:endParaRPr lang="en-IN"/>
          </a:p>
        </p:txBody>
      </p:sp>
    </p:spTree>
    <p:extLst>
      <p:ext uri="{BB962C8B-B14F-4D97-AF65-F5344CB8AC3E}">
        <p14:creationId xmlns:p14="http://schemas.microsoft.com/office/powerpoint/2010/main" val="361219996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6AAF-0832-973B-F136-A0ADF52A3C5A}"/>
              </a:ext>
            </a:extLst>
          </p:cNvPr>
          <p:cNvSpPr>
            <a:spLocks noGrp="1"/>
          </p:cNvSpPr>
          <p:nvPr>
            <p:ph type="ctrTitle"/>
          </p:nvPr>
        </p:nvSpPr>
        <p:spPr>
          <a:xfrm>
            <a:off x="2692398" y="1871131"/>
            <a:ext cx="6815669" cy="2568894"/>
          </a:xfrm>
        </p:spPr>
        <p:txBody>
          <a:bodyPr>
            <a:normAutofit/>
          </a:bodyPr>
          <a:lstStyle/>
          <a:p>
            <a:r>
              <a:rPr lang="en-IN" sz="6000" b="1" dirty="0"/>
              <a:t>AMAZON SALES ANALYSIS</a:t>
            </a:r>
            <a:endParaRPr lang="en-IN" sz="6000" dirty="0"/>
          </a:p>
        </p:txBody>
      </p:sp>
      <p:sp>
        <p:nvSpPr>
          <p:cNvPr id="3" name="Subtitle 2">
            <a:extLst>
              <a:ext uri="{FF2B5EF4-FFF2-40B4-BE49-F238E27FC236}">
                <a16:creationId xmlns:a16="http://schemas.microsoft.com/office/drawing/2014/main" id="{D0BE1BE3-E867-6692-112A-1C0D130BB882}"/>
              </a:ext>
            </a:extLst>
          </p:cNvPr>
          <p:cNvSpPr>
            <a:spLocks noGrp="1"/>
          </p:cNvSpPr>
          <p:nvPr>
            <p:ph type="subTitle" idx="1"/>
          </p:nvPr>
        </p:nvSpPr>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1206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79DA-539C-4074-B8A7-B1E19F100AAD}"/>
              </a:ext>
            </a:extLst>
          </p:cNvPr>
          <p:cNvSpPr>
            <a:spLocks noGrp="1"/>
          </p:cNvSpPr>
          <p:nvPr>
            <p:ph type="title"/>
          </p:nvPr>
        </p:nvSpPr>
        <p:spPr>
          <a:xfrm>
            <a:off x="1563623" y="942680"/>
            <a:ext cx="9070848" cy="914400"/>
          </a:xfrm>
        </p:spPr>
        <p:txBody>
          <a:bodyPr>
            <a:normAutofit/>
          </a:bodyPr>
          <a:lstStyle/>
          <a:p>
            <a:r>
              <a:rPr lang="en-IN" sz="4000" b="1" dirty="0"/>
              <a:t>INTRODUCTION</a:t>
            </a:r>
            <a:endParaRPr lang="en-IN" sz="4000" dirty="0"/>
          </a:p>
        </p:txBody>
      </p:sp>
      <p:sp>
        <p:nvSpPr>
          <p:cNvPr id="3" name="Text Placeholder 2">
            <a:extLst>
              <a:ext uri="{FF2B5EF4-FFF2-40B4-BE49-F238E27FC236}">
                <a16:creationId xmlns:a16="http://schemas.microsoft.com/office/drawing/2014/main" id="{ED406D85-30AD-BA77-C799-C0852976C65C}"/>
              </a:ext>
            </a:extLst>
          </p:cNvPr>
          <p:cNvSpPr>
            <a:spLocks noGrp="1"/>
          </p:cNvSpPr>
          <p:nvPr>
            <p:ph type="body" idx="1"/>
          </p:nvPr>
        </p:nvSpPr>
        <p:spPr>
          <a:xfrm>
            <a:off x="1563624" y="2073897"/>
            <a:ext cx="9070848" cy="3261674"/>
          </a:xfrm>
        </p:spPr>
        <p:txBody>
          <a:bodyPr>
            <a:normAutofit fontScale="92500"/>
          </a:bodyPr>
          <a:lstStyle/>
          <a:p>
            <a:pPr marL="0" indent="0" algn="ctr">
              <a:buNone/>
            </a:pPr>
            <a:r>
              <a:rPr lang="en-US" b="1" dirty="0"/>
              <a:t>Welcome to my Amazon Sales Analysis report </a:t>
            </a:r>
          </a:p>
          <a:p>
            <a:pPr marL="0" indent="0">
              <a:buNone/>
            </a:pPr>
            <a:r>
              <a:rPr lang="en-US" dirty="0"/>
              <a:t>We'll explore how products are performing on Amazon, helping businesses make better decisions. By examining sales trends, customer behavior, and product performance, we aim to provide insights that boost sales and profitability. </a:t>
            </a:r>
          </a:p>
          <a:p>
            <a:pPr marL="0" indent="0">
              <a:buNone/>
            </a:pPr>
            <a:r>
              <a:rPr lang="en-US" dirty="0"/>
              <a:t>Amazon sales analysis looks at how well things sell on Amazon. It helps businesses understand what's popular and why. By looking at things like what sells the most and what customers say, companies can make smarter choices. This helps them sell more and make more money.</a:t>
            </a:r>
            <a:endParaRPr lang="en-IN" dirty="0"/>
          </a:p>
          <a:p>
            <a:endParaRPr lang="en-IN" dirty="0"/>
          </a:p>
        </p:txBody>
      </p:sp>
    </p:spTree>
    <p:extLst>
      <p:ext uri="{BB962C8B-B14F-4D97-AF65-F5344CB8AC3E}">
        <p14:creationId xmlns:p14="http://schemas.microsoft.com/office/powerpoint/2010/main" val="269229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8630-38D2-740B-01EA-664BA9CFC469}"/>
              </a:ext>
            </a:extLst>
          </p:cNvPr>
          <p:cNvSpPr>
            <a:spLocks noGrp="1"/>
          </p:cNvSpPr>
          <p:nvPr>
            <p:ph type="title"/>
          </p:nvPr>
        </p:nvSpPr>
        <p:spPr>
          <a:xfrm>
            <a:off x="1563623" y="952108"/>
            <a:ext cx="9070848" cy="829558"/>
          </a:xfrm>
        </p:spPr>
        <p:txBody>
          <a:bodyPr/>
          <a:lstStyle/>
          <a:p>
            <a:r>
              <a:rPr lang="en-IN" sz="4000" b="1" dirty="0"/>
              <a:t>PROBLEM STATEMENT</a:t>
            </a:r>
            <a:endParaRPr lang="en-IN" sz="4000" dirty="0"/>
          </a:p>
        </p:txBody>
      </p:sp>
      <p:sp>
        <p:nvSpPr>
          <p:cNvPr id="3" name="Text Placeholder 2">
            <a:extLst>
              <a:ext uri="{FF2B5EF4-FFF2-40B4-BE49-F238E27FC236}">
                <a16:creationId xmlns:a16="http://schemas.microsoft.com/office/drawing/2014/main" id="{4FA94EF7-8101-2602-8C34-E08EE4CD6017}"/>
              </a:ext>
            </a:extLst>
          </p:cNvPr>
          <p:cNvSpPr>
            <a:spLocks noGrp="1"/>
          </p:cNvSpPr>
          <p:nvPr>
            <p:ph type="body" idx="1"/>
          </p:nvPr>
        </p:nvSpPr>
        <p:spPr>
          <a:xfrm>
            <a:off x="1563624" y="2215299"/>
            <a:ext cx="9070848" cy="2923962"/>
          </a:xfrm>
        </p:spPr>
        <p:txBody>
          <a:bodyPr/>
          <a:lstStyle/>
          <a:p>
            <a:r>
              <a:rPr lang="en-US" sz="2200" dirty="0"/>
              <a:t>Sales management has gained importance to meet increasing competition and the need for improved methods of distribution  reduce cost and to increase profits. Sales management today is the most important function in a  commercial and business enterprise.</a:t>
            </a:r>
            <a:endParaRPr lang="en-IN" sz="2200" dirty="0"/>
          </a:p>
          <a:p>
            <a:endParaRPr lang="en-IN" dirty="0"/>
          </a:p>
        </p:txBody>
      </p:sp>
    </p:spTree>
    <p:extLst>
      <p:ext uri="{BB962C8B-B14F-4D97-AF65-F5344CB8AC3E}">
        <p14:creationId xmlns:p14="http://schemas.microsoft.com/office/powerpoint/2010/main" val="8518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9520-7378-250D-0786-A285EA33D63C}"/>
              </a:ext>
            </a:extLst>
          </p:cNvPr>
          <p:cNvSpPr>
            <a:spLocks noGrp="1"/>
          </p:cNvSpPr>
          <p:nvPr>
            <p:ph type="title"/>
          </p:nvPr>
        </p:nvSpPr>
        <p:spPr>
          <a:xfrm>
            <a:off x="1170399" y="94268"/>
            <a:ext cx="9302779" cy="1338605"/>
          </a:xfrm>
        </p:spPr>
        <p:txBody>
          <a:bodyPr>
            <a:normAutofit/>
          </a:bodyPr>
          <a:lstStyle/>
          <a:p>
            <a:r>
              <a:rPr lang="en-IN" sz="4000" b="1" dirty="0"/>
              <a:t>HOW I STARTED THIS PROJECT?</a:t>
            </a:r>
            <a:endParaRPr lang="en-IN" sz="4000" dirty="0"/>
          </a:p>
        </p:txBody>
      </p:sp>
      <p:sp>
        <p:nvSpPr>
          <p:cNvPr id="3" name="Text Placeholder 2">
            <a:extLst>
              <a:ext uri="{FF2B5EF4-FFF2-40B4-BE49-F238E27FC236}">
                <a16:creationId xmlns:a16="http://schemas.microsoft.com/office/drawing/2014/main" id="{FDDE4579-32E9-7C1A-4AC1-C2347B065854}"/>
              </a:ext>
            </a:extLst>
          </p:cNvPr>
          <p:cNvSpPr>
            <a:spLocks noGrp="1"/>
          </p:cNvSpPr>
          <p:nvPr>
            <p:ph type="body" idx="1"/>
          </p:nvPr>
        </p:nvSpPr>
        <p:spPr>
          <a:xfrm>
            <a:off x="1170400" y="1781665"/>
            <a:ext cx="9851200" cy="4110087"/>
          </a:xfrm>
        </p:spPr>
        <p:txBody>
          <a:bodyPr>
            <a:normAutofit fontScale="85000" lnSpcReduction="10000"/>
          </a:bodyPr>
          <a:lstStyle/>
          <a:p>
            <a:pPr algn="ctr"/>
            <a:r>
              <a:rPr lang="en-US" sz="2600" b="1" dirty="0"/>
              <a:t>1. Get Your Data: Firstly,  I collected my Amazon sales data. This can include information like sales revenue, product details, customer feedback, etc.</a:t>
            </a:r>
            <a:endParaRPr lang="en-IN" sz="2600" b="1" dirty="0"/>
          </a:p>
          <a:p>
            <a:pPr algn="ctr"/>
            <a:r>
              <a:rPr lang="en-US" sz="2600" b="1" dirty="0"/>
              <a:t> 2. Open Power BI Desktop: I downloaded Power BI Desktop on my laptop.</a:t>
            </a:r>
          </a:p>
          <a:p>
            <a:pPr marL="0" indent="0" algn="ctr">
              <a:buNone/>
            </a:pPr>
            <a:r>
              <a:rPr lang="en-IN" sz="2600" b="1" dirty="0"/>
              <a:t> </a:t>
            </a:r>
            <a:r>
              <a:rPr lang="en-US" sz="2600" b="1" dirty="0"/>
              <a:t>3. Connect to Data: I clicked on "Get Data" and selected my data source ( Excel file). Chose my Amazon sales data file and loaded it into Power BI.</a:t>
            </a:r>
          </a:p>
          <a:p>
            <a:pPr marL="0" indent="0" algn="ctr">
              <a:buNone/>
            </a:pPr>
            <a:r>
              <a:rPr lang="en-US" sz="2600" b="1" dirty="0"/>
              <a:t>4. Transform Data: Then I used Power BI's data transformation tools to clean and organize my data. This might involve renaming columns, removing duplicates, or formatting data types.</a:t>
            </a:r>
          </a:p>
          <a:p>
            <a:pPr marL="0" indent="0" algn="ctr">
              <a:buNone/>
            </a:pPr>
            <a:r>
              <a:rPr lang="en-US" sz="2600" b="1" dirty="0"/>
              <a:t>5. Create Visualizations: I designed my dashboard by adding visualizations such as charts, graphs, and tables. </a:t>
            </a:r>
          </a:p>
          <a:p>
            <a:pPr algn="l"/>
            <a:endParaRPr lang="en-IN" sz="2400" dirty="0"/>
          </a:p>
        </p:txBody>
      </p:sp>
    </p:spTree>
    <p:extLst>
      <p:ext uri="{BB962C8B-B14F-4D97-AF65-F5344CB8AC3E}">
        <p14:creationId xmlns:p14="http://schemas.microsoft.com/office/powerpoint/2010/main" val="39491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46D9-8EF8-961C-8E76-5A39BE024327}"/>
              </a:ext>
            </a:extLst>
          </p:cNvPr>
          <p:cNvSpPr>
            <a:spLocks noGrp="1"/>
          </p:cNvSpPr>
          <p:nvPr>
            <p:ph type="title"/>
          </p:nvPr>
        </p:nvSpPr>
        <p:spPr>
          <a:xfrm>
            <a:off x="2015069" y="1074656"/>
            <a:ext cx="8158688" cy="876692"/>
          </a:xfrm>
        </p:spPr>
        <p:txBody>
          <a:bodyPr>
            <a:normAutofit/>
          </a:bodyPr>
          <a:lstStyle/>
          <a:p>
            <a:r>
              <a:rPr lang="en-US" b="1" dirty="0"/>
              <a:t>SUM OF TOTAL REVENUE</a:t>
            </a:r>
            <a:endParaRPr lang="en-IN" b="1" dirty="0"/>
          </a:p>
        </p:txBody>
      </p:sp>
      <p:sp>
        <p:nvSpPr>
          <p:cNvPr id="3" name="Text Placeholder 2">
            <a:extLst>
              <a:ext uri="{FF2B5EF4-FFF2-40B4-BE49-F238E27FC236}">
                <a16:creationId xmlns:a16="http://schemas.microsoft.com/office/drawing/2014/main" id="{2C2D5992-5154-7C81-3063-B732F76E42BE}"/>
              </a:ext>
            </a:extLst>
          </p:cNvPr>
          <p:cNvSpPr>
            <a:spLocks noGrp="1"/>
          </p:cNvSpPr>
          <p:nvPr>
            <p:ph type="body" idx="1"/>
          </p:nvPr>
        </p:nvSpPr>
        <p:spPr>
          <a:xfrm>
            <a:off x="2015067" y="2130458"/>
            <a:ext cx="8158690" cy="3308807"/>
          </a:xfrm>
        </p:spPr>
        <p:txBody>
          <a:bodyPr/>
          <a:lstStyle/>
          <a:p>
            <a:endParaRPr lang="en-IN" dirty="0"/>
          </a:p>
        </p:txBody>
      </p:sp>
      <p:pic>
        <p:nvPicPr>
          <p:cNvPr id="5" name="Picture 4">
            <a:extLst>
              <a:ext uri="{FF2B5EF4-FFF2-40B4-BE49-F238E27FC236}">
                <a16:creationId xmlns:a16="http://schemas.microsoft.com/office/drawing/2014/main" id="{CF6F7D71-EA4F-8994-8ECF-8223B9438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067" y="2130459"/>
            <a:ext cx="8158690" cy="3308806"/>
          </a:xfrm>
          <a:prstGeom prst="rect">
            <a:avLst/>
          </a:prstGeom>
        </p:spPr>
      </p:pic>
    </p:spTree>
    <p:extLst>
      <p:ext uri="{BB962C8B-B14F-4D97-AF65-F5344CB8AC3E}">
        <p14:creationId xmlns:p14="http://schemas.microsoft.com/office/powerpoint/2010/main" val="65240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4732-E608-77F5-7736-1C76B0D00E42}"/>
              </a:ext>
            </a:extLst>
          </p:cNvPr>
          <p:cNvSpPr>
            <a:spLocks noGrp="1"/>
          </p:cNvSpPr>
          <p:nvPr>
            <p:ph type="title"/>
          </p:nvPr>
        </p:nvSpPr>
        <p:spPr>
          <a:xfrm>
            <a:off x="1178351" y="857839"/>
            <a:ext cx="9690754" cy="801279"/>
          </a:xfrm>
        </p:spPr>
        <p:txBody>
          <a:bodyPr>
            <a:normAutofit/>
          </a:bodyPr>
          <a:lstStyle/>
          <a:p>
            <a:r>
              <a:rPr lang="en-US" sz="4000" b="1" dirty="0"/>
              <a:t>SUM OF UNITS SOLD BY ITEM TYPE</a:t>
            </a:r>
            <a:endParaRPr lang="en-IN" sz="4000" b="1" dirty="0"/>
          </a:p>
        </p:txBody>
      </p:sp>
      <p:sp>
        <p:nvSpPr>
          <p:cNvPr id="3" name="Text Placeholder 2">
            <a:extLst>
              <a:ext uri="{FF2B5EF4-FFF2-40B4-BE49-F238E27FC236}">
                <a16:creationId xmlns:a16="http://schemas.microsoft.com/office/drawing/2014/main" id="{B80E2D21-2B14-2AD8-5983-22C48D46018B}"/>
              </a:ext>
            </a:extLst>
          </p:cNvPr>
          <p:cNvSpPr>
            <a:spLocks noGrp="1"/>
          </p:cNvSpPr>
          <p:nvPr>
            <p:ph type="body" idx="1"/>
          </p:nvPr>
        </p:nvSpPr>
        <p:spPr>
          <a:xfrm>
            <a:off x="2015067" y="2092751"/>
            <a:ext cx="8158690" cy="3026004"/>
          </a:xfrm>
        </p:spPr>
        <p:txBody>
          <a:bodyPr/>
          <a:lstStyle/>
          <a:p>
            <a:endParaRPr lang="en-IN" dirty="0"/>
          </a:p>
        </p:txBody>
      </p:sp>
      <p:pic>
        <p:nvPicPr>
          <p:cNvPr id="5" name="Picture 4">
            <a:extLst>
              <a:ext uri="{FF2B5EF4-FFF2-40B4-BE49-F238E27FC236}">
                <a16:creationId xmlns:a16="http://schemas.microsoft.com/office/drawing/2014/main" id="{4E0D0CF6-DD03-D676-FDD1-3B107367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495" y="2092751"/>
            <a:ext cx="8371002" cy="3101418"/>
          </a:xfrm>
          <a:prstGeom prst="rect">
            <a:avLst/>
          </a:prstGeom>
        </p:spPr>
      </p:pic>
    </p:spTree>
    <p:extLst>
      <p:ext uri="{BB962C8B-B14F-4D97-AF65-F5344CB8AC3E}">
        <p14:creationId xmlns:p14="http://schemas.microsoft.com/office/powerpoint/2010/main" val="375505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AAC-5F03-9FD0-727D-93D6649847E6}"/>
              </a:ext>
            </a:extLst>
          </p:cNvPr>
          <p:cNvSpPr>
            <a:spLocks noGrp="1"/>
          </p:cNvSpPr>
          <p:nvPr>
            <p:ph type="title"/>
          </p:nvPr>
        </p:nvSpPr>
        <p:spPr>
          <a:xfrm>
            <a:off x="2015069" y="895546"/>
            <a:ext cx="8158688" cy="1517716"/>
          </a:xfrm>
        </p:spPr>
        <p:txBody>
          <a:bodyPr>
            <a:normAutofit/>
          </a:bodyPr>
          <a:lstStyle/>
          <a:p>
            <a:r>
              <a:rPr lang="en-US" sz="4000" b="1" dirty="0"/>
              <a:t>ITEM TYPES, UNITS SOLD AND REVENUE GENERATED</a:t>
            </a:r>
            <a:endParaRPr lang="en-IN" sz="4000" b="1" dirty="0"/>
          </a:p>
        </p:txBody>
      </p:sp>
      <p:sp>
        <p:nvSpPr>
          <p:cNvPr id="3" name="Text Placeholder 2">
            <a:extLst>
              <a:ext uri="{FF2B5EF4-FFF2-40B4-BE49-F238E27FC236}">
                <a16:creationId xmlns:a16="http://schemas.microsoft.com/office/drawing/2014/main" id="{8E734EDD-A2AF-8B91-DAE8-0004DD94CBAA}"/>
              </a:ext>
            </a:extLst>
          </p:cNvPr>
          <p:cNvSpPr>
            <a:spLocks noGrp="1"/>
          </p:cNvSpPr>
          <p:nvPr>
            <p:ph type="body" idx="1"/>
          </p:nvPr>
        </p:nvSpPr>
        <p:spPr>
          <a:xfrm>
            <a:off x="2015067" y="2667785"/>
            <a:ext cx="8158690" cy="2337847"/>
          </a:xfrm>
        </p:spPr>
        <p:txBody>
          <a:bodyPr/>
          <a:lstStyle/>
          <a:p>
            <a:endParaRPr lang="en-IN" dirty="0"/>
          </a:p>
        </p:txBody>
      </p:sp>
      <p:pic>
        <p:nvPicPr>
          <p:cNvPr id="5" name="Picture 4">
            <a:extLst>
              <a:ext uri="{FF2B5EF4-FFF2-40B4-BE49-F238E27FC236}">
                <a16:creationId xmlns:a16="http://schemas.microsoft.com/office/drawing/2014/main" id="{4B85A2DC-87C2-7146-07DF-57F2D7618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642" y="2573518"/>
            <a:ext cx="8399282" cy="2507529"/>
          </a:xfrm>
          <a:prstGeom prst="rect">
            <a:avLst/>
          </a:prstGeom>
        </p:spPr>
      </p:pic>
    </p:spTree>
    <p:extLst>
      <p:ext uri="{BB962C8B-B14F-4D97-AF65-F5344CB8AC3E}">
        <p14:creationId xmlns:p14="http://schemas.microsoft.com/office/powerpoint/2010/main" val="39371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357B-A3B0-2BE6-EF49-2F725A34E471}"/>
              </a:ext>
            </a:extLst>
          </p:cNvPr>
          <p:cNvSpPr>
            <a:spLocks noGrp="1"/>
          </p:cNvSpPr>
          <p:nvPr>
            <p:ph type="title"/>
          </p:nvPr>
        </p:nvSpPr>
        <p:spPr>
          <a:xfrm>
            <a:off x="2015069" y="923828"/>
            <a:ext cx="8158688" cy="954547"/>
          </a:xfrm>
        </p:spPr>
        <p:txBody>
          <a:bodyPr>
            <a:normAutofit/>
          </a:bodyPr>
          <a:lstStyle/>
          <a:p>
            <a:r>
              <a:rPr lang="en-US" sz="4000" b="1" dirty="0"/>
              <a:t>MY DASHBOARD</a:t>
            </a:r>
            <a:endParaRPr lang="en-IN" sz="4000" b="1" dirty="0"/>
          </a:p>
        </p:txBody>
      </p:sp>
      <p:sp>
        <p:nvSpPr>
          <p:cNvPr id="3" name="Text Placeholder 2">
            <a:extLst>
              <a:ext uri="{FF2B5EF4-FFF2-40B4-BE49-F238E27FC236}">
                <a16:creationId xmlns:a16="http://schemas.microsoft.com/office/drawing/2014/main" id="{4FE329F9-2A64-8B16-2AE1-AC74DBD3F03E}"/>
              </a:ext>
            </a:extLst>
          </p:cNvPr>
          <p:cNvSpPr>
            <a:spLocks noGrp="1"/>
          </p:cNvSpPr>
          <p:nvPr>
            <p:ph type="body" idx="1"/>
          </p:nvPr>
        </p:nvSpPr>
        <p:spPr>
          <a:xfrm>
            <a:off x="2015067" y="2337847"/>
            <a:ext cx="8158690" cy="2462751"/>
          </a:xfrm>
        </p:spPr>
        <p:txBody>
          <a:bodyPr/>
          <a:lstStyle/>
          <a:p>
            <a:endParaRPr lang="en-IN" dirty="0"/>
          </a:p>
        </p:txBody>
      </p:sp>
      <p:pic>
        <p:nvPicPr>
          <p:cNvPr id="5" name="Picture 4">
            <a:extLst>
              <a:ext uri="{FF2B5EF4-FFF2-40B4-BE49-F238E27FC236}">
                <a16:creationId xmlns:a16="http://schemas.microsoft.com/office/drawing/2014/main" id="{EB24F000-53B8-FE62-C3D9-366C757BA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532" y="2168164"/>
            <a:ext cx="8634953" cy="3412503"/>
          </a:xfrm>
          <a:prstGeom prst="rect">
            <a:avLst/>
          </a:prstGeom>
        </p:spPr>
      </p:pic>
    </p:spTree>
    <p:extLst>
      <p:ext uri="{BB962C8B-B14F-4D97-AF65-F5344CB8AC3E}">
        <p14:creationId xmlns:p14="http://schemas.microsoft.com/office/powerpoint/2010/main" val="4040024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41</TotalTime>
  <Words>308</Words>
  <Application>Microsoft Office PowerPoint</Application>
  <PresentationFormat>Widescreen</PresentationFormat>
  <Paragraphs>28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AMAZON SALES ANALYSIS</vt:lpstr>
      <vt:lpstr>INTRODUCTION</vt:lpstr>
      <vt:lpstr>PROBLEM STATEMENT</vt:lpstr>
      <vt:lpstr>HOW I STARTED THIS PROJECT?</vt:lpstr>
      <vt:lpstr>SUM OF TOTAL REVENUE</vt:lpstr>
      <vt:lpstr>SUM OF UNITS SOLD BY ITEM TYPE</vt:lpstr>
      <vt:lpstr>ITEM TYPES, UNITS SOLD AND REVENUE GENERATED</vt:lpstr>
      <vt:lpstr>MY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Ajay Singh Rawat</dc:creator>
  <cp:lastModifiedBy>Ajay Singh Rawat</cp:lastModifiedBy>
  <cp:revision>1</cp:revision>
  <dcterms:created xsi:type="dcterms:W3CDTF">2024-05-28T15:20:34Z</dcterms:created>
  <dcterms:modified xsi:type="dcterms:W3CDTF">2024-05-28T16:02:12Z</dcterms:modified>
</cp:coreProperties>
</file>