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09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88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6122-A8C2-436E-9B38-08517057031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3AC5D-4455-4AE6-A6C5-CA87C1B7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9E23-C288-4350-8D5B-A627C1A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4270"/>
            <a:ext cx="9021470" cy="436651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FIFA WORLD CUP ANALYASIS                (1930-2014)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9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84A2-9B8B-6C72-B236-934EFC89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74" y="554804"/>
            <a:ext cx="7551506" cy="130481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               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1425-D3C0-5D84-4155-BD000855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tx1"/>
                </a:solidFill>
              </a:rPr>
              <a:t>Welcome to my analysis about FIFA world cup held between year 1930 to 2014</a:t>
            </a:r>
            <a:endParaRPr lang="en-US" sz="3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chemeClr val="tx1"/>
                </a:solidFill>
              </a:rPr>
              <a:t>Here we will see the venues of the FIFA world cup held between year 1930-2014. We will see the winners list, fans attendance, total goals, average goals and the venues. We will have a brief analysis about the World's most popular tournament.</a:t>
            </a:r>
          </a:p>
        </p:txBody>
      </p:sp>
    </p:spTree>
    <p:extLst>
      <p:ext uri="{BB962C8B-B14F-4D97-AF65-F5344CB8AC3E}">
        <p14:creationId xmlns:p14="http://schemas.microsoft.com/office/powerpoint/2010/main" val="35580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DCA0-984B-DEFF-617F-107B7CB8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01" y="1063375"/>
            <a:ext cx="9072081" cy="981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SUM OF GOALS/MATCHES/AVERAGE GOALS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446F80-56DA-9940-2C55-247A4DD89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547991"/>
            <a:ext cx="5167902" cy="3246634"/>
          </a:xfrm>
        </p:spPr>
      </p:pic>
    </p:spTree>
    <p:extLst>
      <p:ext uri="{BB962C8B-B14F-4D97-AF65-F5344CB8AC3E}">
        <p14:creationId xmlns:p14="http://schemas.microsoft.com/office/powerpoint/2010/main" val="3801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2AE8-8369-31EB-E217-9A63E541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6593"/>
            <a:ext cx="8596668" cy="934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AVERAGE ATTENDANCE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710E7-4193-A941-CBDA-923201C6D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3" y="2342508"/>
            <a:ext cx="6143945" cy="3000054"/>
          </a:xfrm>
        </p:spPr>
      </p:pic>
    </p:spTree>
    <p:extLst>
      <p:ext uri="{BB962C8B-B14F-4D97-AF65-F5344CB8AC3E}">
        <p14:creationId xmlns:p14="http://schemas.microsoft.com/office/powerpoint/2010/main" val="19318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628C-C28C-9F6D-964E-055C426C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79134"/>
            <a:ext cx="8596668" cy="9811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YEARS AND HOST NATIONS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06526-F702-98BC-67E4-602A883A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64" y="2445249"/>
            <a:ext cx="5435028" cy="3133617"/>
          </a:xfrm>
        </p:spPr>
      </p:pic>
    </p:spTree>
    <p:extLst>
      <p:ext uri="{BB962C8B-B14F-4D97-AF65-F5344CB8AC3E}">
        <p14:creationId xmlns:p14="http://schemas.microsoft.com/office/powerpoint/2010/main" val="139488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7C6B-9D48-8475-D893-D10D9DA7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866"/>
            <a:ext cx="8596668" cy="9235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MY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A5F77-2B41-5454-9419-B3F8C0733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69" y="2224881"/>
            <a:ext cx="7200900" cy="3752850"/>
          </a:xfrm>
        </p:spPr>
      </p:pic>
    </p:spTree>
    <p:extLst>
      <p:ext uri="{BB962C8B-B14F-4D97-AF65-F5344CB8AC3E}">
        <p14:creationId xmlns:p14="http://schemas.microsoft.com/office/powerpoint/2010/main" val="36586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9D95-4658-C74B-9427-7632D2A2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222"/>
            <a:ext cx="8596668" cy="4736386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chemeClr val="tx1"/>
                </a:solidFill>
              </a:rPr>
              <a:t>          </a:t>
            </a:r>
            <a:br>
              <a:rPr lang="en-US" sz="10000" b="1" dirty="0">
                <a:solidFill>
                  <a:schemeClr val="tx1"/>
                </a:solidFill>
              </a:rPr>
            </a:br>
            <a:r>
              <a:rPr lang="en-US" sz="10000" b="1" dirty="0">
                <a:solidFill>
                  <a:schemeClr val="tx1"/>
                </a:solidFill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1499849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96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FIFA WORLD CUP ANALYASIS                (1930-2014)</vt:lpstr>
      <vt:lpstr>                                 INTRODUCTION</vt:lpstr>
      <vt:lpstr>SUM OF GOALS/MATCHES/AVERAGE GOALS</vt:lpstr>
      <vt:lpstr>AVERAGE ATTENDANCE BY LOCATION</vt:lpstr>
      <vt:lpstr>YEARS AND HOST NATIONS</vt:lpstr>
      <vt:lpstr>MY DASHBOARD</vt:lpstr>
      <vt:lpstr>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ANALYASIS                (1930-2014)</dc:title>
  <dc:creator>Ansh Raj</dc:creator>
  <cp:lastModifiedBy>Ansh Raj</cp:lastModifiedBy>
  <cp:revision>1</cp:revision>
  <dcterms:created xsi:type="dcterms:W3CDTF">2024-05-29T07:35:54Z</dcterms:created>
  <dcterms:modified xsi:type="dcterms:W3CDTF">2024-05-29T08:08:03Z</dcterms:modified>
</cp:coreProperties>
</file>