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410" r:id="rId5"/>
    <p:sldId id="383" r:id="rId6"/>
    <p:sldId id="411" r:id="rId7"/>
    <p:sldId id="398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234" autoAdjust="0"/>
  </p:normalViewPr>
  <p:slideViewPr>
    <p:cSldViewPr snapToGrid="0">
      <p:cViewPr varScale="1">
        <p:scale>
          <a:sx n="83" d="100"/>
          <a:sy n="83" d="100"/>
        </p:scale>
        <p:origin x="167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36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13.10.2025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13.10.2025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205" y="411479"/>
            <a:ext cx="11067099" cy="3291840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sz="5400" dirty="0"/>
              <a:t>Umgang mit Sprachmodellen im Rahmen des Lehrplans zum Fach KIT (T) an der Beruflichen Oberschule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93F61F-E969-EF34-12D0-D8D468C0BB6E}"/>
              </a:ext>
            </a:extLst>
          </p:cNvPr>
          <p:cNvSpPr txBox="1"/>
          <p:nvPr/>
        </p:nvSpPr>
        <p:spPr>
          <a:xfrm>
            <a:off x="7370620" y="4466243"/>
            <a:ext cx="258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Stand 16. Oktober 2025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Veranstaltungsprogramm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11393228" cy="3709987"/>
          </a:xfrm>
        </p:spPr>
        <p:txBody>
          <a:bodyPr tIns="457200"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Allgemeine Informationen (ab 09:30 Uhr)</a:t>
            </a:r>
          </a:p>
          <a:p>
            <a:pPr rtl="0"/>
            <a:r>
              <a:rPr lang="de-DE" dirty="0"/>
              <a:t>Interpretation des Lehrplans zum Thema (ab 10:00 Uhr)</a:t>
            </a:r>
          </a:p>
          <a:p>
            <a:pPr rtl="0"/>
            <a:r>
              <a:rPr lang="de-DE" dirty="0"/>
              <a:t>Gemeinsame Einführung Level A (ab 10:30 Uhr)</a:t>
            </a:r>
          </a:p>
          <a:p>
            <a:pPr rtl="0"/>
            <a:r>
              <a:rPr lang="de-DE" dirty="0"/>
              <a:t>„Hands on“ der weiteren Level (ab 11:00 Uhr)</a:t>
            </a:r>
          </a:p>
          <a:p>
            <a:pPr rtl="0"/>
            <a:r>
              <a:rPr lang="de-DE" dirty="0"/>
              <a:t>Vorteile/ Nachteile der behandelten Systeme (ab 14:00)</a:t>
            </a:r>
          </a:p>
          <a:p>
            <a:pPr rtl="0"/>
            <a:r>
              <a:rPr lang="de-DE" dirty="0"/>
              <a:t>Austausch der Teilnehmenden (ab 14:20)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723A-40B6-A8F7-84E2-C4CDDF90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1B805-5825-B657-4101-C142D52C0C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9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algn="ctr" rtl="0"/>
            <a:r>
              <a:rPr lang="de-DE" sz="5400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2681275" cy="8558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Oliver Bauer</a:t>
            </a:r>
          </a:p>
          <a:p>
            <a:pPr rtl="0"/>
            <a:r>
              <a:rPr lang="de-DE" dirty="0"/>
              <a:t>Christian Zimmerer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0</TotalTime>
  <Words>90</Words>
  <Application>Microsoft Office PowerPoint</Application>
  <PresentationFormat>Breitbild</PresentationFormat>
  <Paragraphs>15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Benutzerdefiniert</vt:lpstr>
      <vt:lpstr>Umgang mit Sprachmodellen im Rahmen des Lehrplans zum Fach KIT (T) an der Beruflichen Oberschule</vt:lpstr>
      <vt:lpstr>Veranstaltungsprogramm</vt:lpstr>
      <vt:lpstr>PowerPoint-Präsentation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Planungsstand des Lehrplans KIT – AR Technik</dc:title>
  <dc:creator>Christian.Zimmerer</dc:creator>
  <cp:lastModifiedBy>Oliver Bauer</cp:lastModifiedBy>
  <cp:revision>173</cp:revision>
  <cp:lastPrinted>2025-09-19T07:58:07Z</cp:lastPrinted>
  <dcterms:created xsi:type="dcterms:W3CDTF">2025-09-19T07:16:49Z</dcterms:created>
  <dcterms:modified xsi:type="dcterms:W3CDTF">2025-10-13T12:07:23Z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