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2"/>
  </p:notesMasterIdLst>
  <p:handoutMasterIdLst>
    <p:handoutMasterId r:id="rId23"/>
  </p:handoutMasterIdLst>
  <p:sldIdLst>
    <p:sldId id="410" r:id="rId5"/>
    <p:sldId id="383" r:id="rId6"/>
    <p:sldId id="421" r:id="rId7"/>
    <p:sldId id="411" r:id="rId8"/>
    <p:sldId id="412" r:id="rId9"/>
    <p:sldId id="413" r:id="rId10"/>
    <p:sldId id="414" r:id="rId11"/>
    <p:sldId id="418" r:id="rId12"/>
    <p:sldId id="422" r:id="rId13"/>
    <p:sldId id="424" r:id="rId14"/>
    <p:sldId id="423" r:id="rId15"/>
    <p:sldId id="419" r:id="rId16"/>
    <p:sldId id="415" r:id="rId17"/>
    <p:sldId id="416" r:id="rId18"/>
    <p:sldId id="417" r:id="rId19"/>
    <p:sldId id="420" r:id="rId20"/>
    <p:sldId id="398" r:id="rId21"/>
  </p:sldIdLst>
  <p:sldSz cx="12192000" cy="6858000"/>
  <p:notesSz cx="6858000" cy="9144000"/>
  <p:defaultTextStyle>
    <a:defPPr rtl="0">
      <a:defRPr lang="de-DE"/>
    </a:defPPr>
    <a:lvl1pPr marL="0" algn="l" defTabSz="914400" rtl="0" eaLnBrk="1" latinLnBrk="0" hangingPunct="1">
      <a:defRPr lang="de-DE" sz="1800" kern="1200">
        <a:solidFill>
          <a:schemeClr val="tx1"/>
        </a:solidFill>
        <a:latin typeface="+mn-lt"/>
        <a:ea typeface="+mn-ea"/>
        <a:cs typeface="+mn-cs"/>
      </a:defRPr>
    </a:lvl1pPr>
    <a:lvl2pPr marL="457200" algn="l" defTabSz="914400" rtl="0" eaLnBrk="1" latinLnBrk="0" hangingPunct="1">
      <a:defRPr lang="de-DE" sz="1800" kern="1200">
        <a:solidFill>
          <a:schemeClr val="tx1"/>
        </a:solidFill>
        <a:latin typeface="+mn-lt"/>
        <a:ea typeface="+mn-ea"/>
        <a:cs typeface="+mn-cs"/>
      </a:defRPr>
    </a:lvl2pPr>
    <a:lvl3pPr marL="914400" algn="l" defTabSz="914400" rtl="0" eaLnBrk="1" latinLnBrk="0" hangingPunct="1">
      <a:defRPr lang="de-DE" sz="1800" kern="1200">
        <a:solidFill>
          <a:schemeClr val="tx1"/>
        </a:solidFill>
        <a:latin typeface="+mn-lt"/>
        <a:ea typeface="+mn-ea"/>
        <a:cs typeface="+mn-cs"/>
      </a:defRPr>
    </a:lvl3pPr>
    <a:lvl4pPr marL="1371600" algn="l" defTabSz="914400" rtl="0" eaLnBrk="1" latinLnBrk="0" hangingPunct="1">
      <a:defRPr lang="de-DE" sz="1800" kern="1200">
        <a:solidFill>
          <a:schemeClr val="tx1"/>
        </a:solidFill>
        <a:latin typeface="+mn-lt"/>
        <a:ea typeface="+mn-ea"/>
        <a:cs typeface="+mn-cs"/>
      </a:defRPr>
    </a:lvl4pPr>
    <a:lvl5pPr marL="1828800" algn="l" defTabSz="914400" rtl="0" eaLnBrk="1" latinLnBrk="0" hangingPunct="1">
      <a:defRPr lang="de-DE" sz="1800" kern="1200">
        <a:solidFill>
          <a:schemeClr val="tx1"/>
        </a:solidFill>
        <a:latin typeface="+mn-lt"/>
        <a:ea typeface="+mn-ea"/>
        <a:cs typeface="+mn-cs"/>
      </a:defRPr>
    </a:lvl5pPr>
    <a:lvl6pPr marL="2286000" algn="l" defTabSz="914400" rtl="0" eaLnBrk="1" latinLnBrk="0" hangingPunct="1">
      <a:defRPr lang="de-DE" sz="1800" kern="1200">
        <a:solidFill>
          <a:schemeClr val="tx1"/>
        </a:solidFill>
        <a:latin typeface="+mn-lt"/>
        <a:ea typeface="+mn-ea"/>
        <a:cs typeface="+mn-cs"/>
      </a:defRPr>
    </a:lvl6pPr>
    <a:lvl7pPr marL="2743200" algn="l" defTabSz="914400" rtl="0" eaLnBrk="1" latinLnBrk="0" hangingPunct="1">
      <a:defRPr lang="de-DE" sz="1800" kern="1200">
        <a:solidFill>
          <a:schemeClr val="tx1"/>
        </a:solidFill>
        <a:latin typeface="+mn-lt"/>
        <a:ea typeface="+mn-ea"/>
        <a:cs typeface="+mn-cs"/>
      </a:defRPr>
    </a:lvl7pPr>
    <a:lvl8pPr marL="3200400" algn="l" defTabSz="914400" rtl="0" eaLnBrk="1" latinLnBrk="0" hangingPunct="1">
      <a:defRPr lang="de-DE" sz="1800" kern="1200">
        <a:solidFill>
          <a:schemeClr val="tx1"/>
        </a:solidFill>
        <a:latin typeface="+mn-lt"/>
        <a:ea typeface="+mn-ea"/>
        <a:cs typeface="+mn-cs"/>
      </a:defRPr>
    </a:lvl8pPr>
    <a:lvl9pPr marL="3657600" algn="l" defTabSz="914400" rtl="0" eaLnBrk="1" latinLnBrk="0" hangingPunct="1">
      <a:defRPr lang="de-DE"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2234" autoAdjust="0"/>
  </p:normalViewPr>
  <p:slideViewPr>
    <p:cSldViewPr snapToGrid="0">
      <p:cViewPr varScale="1">
        <p:scale>
          <a:sx n="83" d="100"/>
          <a:sy n="83" d="100"/>
        </p:scale>
        <p:origin x="552" y="300"/>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80" d="100"/>
        <a:sy n="80" d="100"/>
      </p:scale>
      <p:origin x="0" y="0"/>
    </p:cViewPr>
  </p:sorterViewPr>
  <p:notesViewPr>
    <p:cSldViewPr snapToGrid="0" showGuides="1">
      <p:cViewPr varScale="1">
        <p:scale>
          <a:sx n="94" d="100"/>
          <a:sy n="94" d="100"/>
        </p:scale>
        <p:origin x="368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de-DE" sz="1200"/>
            </a:lvl1pPr>
          </a:lstStyle>
          <a:p>
            <a:pPr rtl="0"/>
            <a:fld id="{26024186-F834-475C-87E8-2BDD0E0CD34D}" type="datetime1">
              <a:rPr lang="de-DE" smtClean="0"/>
              <a:t>15.10.2025</a:t>
            </a:fld>
            <a:endParaRPr lang="de-DE" dirty="0"/>
          </a:p>
        </p:txBody>
      </p:sp>
      <p:sp>
        <p:nvSpPr>
          <p:cNvPr id="6" name="Foliennummernplatzhalt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de-DE" sz="1200"/>
            </a:lvl1pPr>
          </a:lstStyle>
          <a:p>
            <a:pPr rtl="0"/>
            <a:fld id="{E2C230DF-5933-439D-898F-38E9AC9BA688}" type="slidenum">
              <a:rPr lang="de-DE" smtClean="0"/>
              <a:t>‹Nr.›</a:t>
            </a:fld>
            <a:endParaRPr lang="de-DE" dirty="0"/>
          </a:p>
        </p:txBody>
      </p:sp>
      <p:sp>
        <p:nvSpPr>
          <p:cNvPr id="7" name="Fußzeilenplatzhalt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de-DE" sz="1200"/>
            </a:lvl1pPr>
          </a:lstStyle>
          <a:p>
            <a:pPr rtl="0"/>
            <a:endParaRPr lang="de-DE" dirty="0"/>
          </a:p>
        </p:txBody>
      </p:sp>
      <p:sp>
        <p:nvSpPr>
          <p:cNvPr id="8" name="Kopfzeilenplatzhalt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de-DE" sz="1200"/>
            </a:lvl1pPr>
          </a:lstStyle>
          <a:p>
            <a:pPr rtl="0"/>
            <a:endParaRPr lang="de-DE"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de-DE" sz="1200"/>
            </a:lvl1pPr>
          </a:lstStyle>
          <a:p>
            <a:pPr rtl="0"/>
            <a:endParaRPr lang="de-DE"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de-DE" sz="1200"/>
            </a:lvl1pPr>
          </a:lstStyle>
          <a:p>
            <a:fld id="{92C0A1D8-3EBE-454B-B392-E1E4A1635681}" type="datetime1">
              <a:rPr lang="de-DE" smtClean="0"/>
              <a:pPr/>
              <a:t>15.10.2025</a:t>
            </a:fld>
            <a:endParaRPr lang="de-DE"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de-DE"/>
            </a:defPPr>
          </a:lstStyle>
          <a:p>
            <a:pPr rtl="0"/>
            <a:endParaRPr lang="de-DE"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de-DE"/>
            </a:defPPr>
          </a:lstStyle>
          <a:p>
            <a:pPr lvl="0" rtl="0"/>
            <a:r>
              <a:rPr lang="de-DE"/>
              <a:t>Textmasterformat durch Klicken bearbeiten</a:t>
            </a:r>
          </a:p>
          <a:p>
            <a:pPr lvl="1" rtl="0"/>
            <a:r>
              <a:rPr lang="de-DE"/>
              <a:t>Zweite Ebene</a:t>
            </a:r>
          </a:p>
          <a:p>
            <a:pPr lvl="2" rtl="0"/>
            <a:r>
              <a:rPr lang="de-DE"/>
              <a:t>Dritte Ebene</a:t>
            </a:r>
          </a:p>
          <a:p>
            <a:pPr lvl="3" rtl="0"/>
            <a:r>
              <a:rPr lang="de-DE"/>
              <a:t>Vierte Ebene</a:t>
            </a:r>
          </a:p>
          <a:p>
            <a:pPr lvl="4" rtl="0"/>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de-DE" sz="1200"/>
            </a:lvl1pPr>
          </a:lstStyle>
          <a:p>
            <a:pPr rtl="0"/>
            <a:endParaRPr lang="de-DE"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de-DE" sz="1200"/>
            </a:lvl1pPr>
          </a:lstStyle>
          <a:p>
            <a:pPr rtl="0"/>
            <a:fld id="{A89C7E07-3C67-C64C-8DA0-0404F6303970}" type="slidenum">
              <a:rPr lang="de-DE" smtClean="0"/>
              <a:t>‹Nr.›</a:t>
            </a:fld>
            <a:endParaRPr lang="de-DE"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lang="de-DE" sz="1200" kern="1200">
        <a:solidFill>
          <a:schemeClr val="tx1"/>
        </a:solidFill>
        <a:latin typeface="+mn-lt"/>
        <a:ea typeface="+mn-ea"/>
        <a:cs typeface="+mn-cs"/>
      </a:defRPr>
    </a:lvl1pPr>
    <a:lvl2pPr marL="457200" algn="l" defTabSz="914400" rtl="0" eaLnBrk="1" latinLnBrk="0" hangingPunct="1">
      <a:defRPr lang="de-DE" sz="1200" kern="1200">
        <a:solidFill>
          <a:schemeClr val="tx1"/>
        </a:solidFill>
        <a:latin typeface="+mn-lt"/>
        <a:ea typeface="+mn-ea"/>
        <a:cs typeface="+mn-cs"/>
      </a:defRPr>
    </a:lvl2pPr>
    <a:lvl3pPr marL="914400" algn="l" defTabSz="914400" rtl="0" eaLnBrk="1" latinLnBrk="0" hangingPunct="1">
      <a:defRPr lang="de-DE" sz="1200" kern="1200">
        <a:solidFill>
          <a:schemeClr val="tx1"/>
        </a:solidFill>
        <a:latin typeface="+mn-lt"/>
        <a:ea typeface="+mn-ea"/>
        <a:cs typeface="+mn-cs"/>
      </a:defRPr>
    </a:lvl3pPr>
    <a:lvl4pPr marL="1371600" algn="l" defTabSz="914400" rtl="0" eaLnBrk="1" latinLnBrk="0" hangingPunct="1">
      <a:defRPr lang="de-DE" sz="1200" kern="1200">
        <a:solidFill>
          <a:schemeClr val="tx1"/>
        </a:solidFill>
        <a:latin typeface="+mn-lt"/>
        <a:ea typeface="+mn-ea"/>
        <a:cs typeface="+mn-cs"/>
      </a:defRPr>
    </a:lvl4pPr>
    <a:lvl5pPr marL="1828800" algn="l" defTabSz="914400" rtl="0" eaLnBrk="1" latinLnBrk="0" hangingPunct="1">
      <a:defRPr lang="de-DE" sz="1200" kern="1200">
        <a:solidFill>
          <a:schemeClr val="tx1"/>
        </a:solidFill>
        <a:latin typeface="+mn-lt"/>
        <a:ea typeface="+mn-ea"/>
        <a:cs typeface="+mn-cs"/>
      </a:defRPr>
    </a:lvl5pPr>
    <a:lvl6pPr marL="2286000" algn="l" defTabSz="914400" rtl="0" eaLnBrk="1" latinLnBrk="0" hangingPunct="1">
      <a:defRPr lang="de-DE" sz="1200" kern="1200">
        <a:solidFill>
          <a:schemeClr val="tx1"/>
        </a:solidFill>
        <a:latin typeface="+mn-lt"/>
        <a:ea typeface="+mn-ea"/>
        <a:cs typeface="+mn-cs"/>
      </a:defRPr>
    </a:lvl6pPr>
    <a:lvl7pPr marL="2743200" algn="l" defTabSz="914400" rtl="0" eaLnBrk="1" latinLnBrk="0" hangingPunct="1">
      <a:defRPr lang="de-DE" sz="1200" kern="1200">
        <a:solidFill>
          <a:schemeClr val="tx1"/>
        </a:solidFill>
        <a:latin typeface="+mn-lt"/>
        <a:ea typeface="+mn-ea"/>
        <a:cs typeface="+mn-cs"/>
      </a:defRPr>
    </a:lvl7pPr>
    <a:lvl8pPr marL="3200400" algn="l" defTabSz="914400" rtl="0" eaLnBrk="1" latinLnBrk="0" hangingPunct="1">
      <a:defRPr lang="de-DE" sz="1200" kern="1200">
        <a:solidFill>
          <a:schemeClr val="tx1"/>
        </a:solidFill>
        <a:latin typeface="+mn-lt"/>
        <a:ea typeface="+mn-ea"/>
        <a:cs typeface="+mn-cs"/>
      </a:defRPr>
    </a:lvl8pPr>
    <a:lvl9pPr marL="3657600" algn="l" defTabSz="914400" rtl="0" eaLnBrk="1" latinLnBrk="0" hangingPunct="1">
      <a:defRPr lang="de-DE"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defPPr>
              <a:defRPr lang="de-DE"/>
            </a:defPPr>
          </a:lstStyle>
          <a:p>
            <a:pPr rtl="0"/>
            <a:endParaRPr lang="de-DE" dirty="0"/>
          </a:p>
        </p:txBody>
      </p:sp>
      <p:sp>
        <p:nvSpPr>
          <p:cNvPr id="4" name="Foliennummernplatzhalter 3"/>
          <p:cNvSpPr>
            <a:spLocks noGrp="1"/>
          </p:cNvSpPr>
          <p:nvPr>
            <p:ph type="sldNum" sz="quarter" idx="5"/>
          </p:nvPr>
        </p:nvSpPr>
        <p:spPr/>
        <p:txBody>
          <a:bodyPr rtlCol="0"/>
          <a:lstStyle>
            <a:defPPr>
              <a:defRPr lang="de-DE"/>
            </a:defPPr>
          </a:lstStyle>
          <a:p>
            <a:pPr rtl="0"/>
            <a:fld id="{A89C7E07-3C67-C64C-8DA0-0404F6303970}" type="slidenum">
              <a:rPr lang="de-DE" smtClean="0"/>
              <a:t>1</a:t>
            </a:fld>
            <a:endParaRPr lang="de-DE" dirty="0"/>
          </a:p>
        </p:txBody>
      </p:sp>
    </p:spTree>
    <p:extLst>
      <p:ext uri="{BB962C8B-B14F-4D97-AF65-F5344CB8AC3E}">
        <p14:creationId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2D2146-5DBA-E05E-70DD-20FACC94092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AEEF053-B93E-88C0-ACED-BF4E16FE0F0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FC25668-8F51-34EC-B485-2D447D934144}"/>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82C19F8F-EE1E-6F60-C1A3-BFEF58FABFB5}"/>
              </a:ext>
            </a:extLst>
          </p:cNvPr>
          <p:cNvSpPr>
            <a:spLocks noGrp="1"/>
          </p:cNvSpPr>
          <p:nvPr>
            <p:ph type="sldNum" sz="quarter" idx="5"/>
          </p:nvPr>
        </p:nvSpPr>
        <p:spPr/>
        <p:txBody>
          <a:bodyPr/>
          <a:lstStyle/>
          <a:p>
            <a:pPr rtl="0"/>
            <a:fld id="{A89C7E07-3C67-C64C-8DA0-0404F6303970}" type="slidenum">
              <a:rPr lang="de-DE" smtClean="0"/>
              <a:t>10</a:t>
            </a:fld>
            <a:endParaRPr lang="de-DE" dirty="0"/>
          </a:p>
        </p:txBody>
      </p:sp>
    </p:spTree>
    <p:extLst>
      <p:ext uri="{BB962C8B-B14F-4D97-AF65-F5344CB8AC3E}">
        <p14:creationId xmlns:p14="http://schemas.microsoft.com/office/powerpoint/2010/main" val="34569234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320610-D6A9-92D2-6BF9-C3DBAF1AEC6E}"/>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F001FB0E-06B3-EF8C-78AB-B47ABA05467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4C4279B-1BEA-B27A-03DF-9B579A9B0F13}"/>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709EC6E7-9688-C28E-175D-290414BA4D23}"/>
              </a:ext>
            </a:extLst>
          </p:cNvPr>
          <p:cNvSpPr>
            <a:spLocks noGrp="1"/>
          </p:cNvSpPr>
          <p:nvPr>
            <p:ph type="sldNum" sz="quarter" idx="5"/>
          </p:nvPr>
        </p:nvSpPr>
        <p:spPr/>
        <p:txBody>
          <a:bodyPr/>
          <a:lstStyle/>
          <a:p>
            <a:pPr rtl="0"/>
            <a:fld id="{A89C7E07-3C67-C64C-8DA0-0404F6303970}" type="slidenum">
              <a:rPr lang="de-DE" smtClean="0"/>
              <a:t>11</a:t>
            </a:fld>
            <a:endParaRPr lang="de-DE" dirty="0"/>
          </a:p>
        </p:txBody>
      </p:sp>
    </p:spTree>
    <p:extLst>
      <p:ext uri="{BB962C8B-B14F-4D97-AF65-F5344CB8AC3E}">
        <p14:creationId xmlns:p14="http://schemas.microsoft.com/office/powerpoint/2010/main" val="27313635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739B5D-75EE-073E-E3A1-3EEBA2270BC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489CF9A-6790-313E-F611-B9028C215BC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25D0586-B293-9060-3118-6E62BB850D5F}"/>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2877A97D-E5DC-439D-F9C7-8F35D8AD31FA}"/>
              </a:ext>
            </a:extLst>
          </p:cNvPr>
          <p:cNvSpPr>
            <a:spLocks noGrp="1"/>
          </p:cNvSpPr>
          <p:nvPr>
            <p:ph type="sldNum" sz="quarter" idx="5"/>
          </p:nvPr>
        </p:nvSpPr>
        <p:spPr/>
        <p:txBody>
          <a:bodyPr/>
          <a:lstStyle/>
          <a:p>
            <a:pPr rtl="0"/>
            <a:fld id="{A89C7E07-3C67-C64C-8DA0-0404F6303970}" type="slidenum">
              <a:rPr lang="de-DE" smtClean="0"/>
              <a:t>12</a:t>
            </a:fld>
            <a:endParaRPr lang="de-DE" dirty="0"/>
          </a:p>
        </p:txBody>
      </p:sp>
    </p:spTree>
    <p:extLst>
      <p:ext uri="{BB962C8B-B14F-4D97-AF65-F5344CB8AC3E}">
        <p14:creationId xmlns:p14="http://schemas.microsoft.com/office/powerpoint/2010/main" val="13731152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A5F9D3-CA87-42C6-D630-40213C6D8EA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D232263B-B386-26E9-EC37-F29AE1C7DB0E}"/>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24B02D5-8EDB-A875-81BA-C8999C9805A7}"/>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0AF8E69A-6BF7-58BC-9662-1051626D08AC}"/>
              </a:ext>
            </a:extLst>
          </p:cNvPr>
          <p:cNvSpPr>
            <a:spLocks noGrp="1"/>
          </p:cNvSpPr>
          <p:nvPr>
            <p:ph type="sldNum" sz="quarter" idx="5"/>
          </p:nvPr>
        </p:nvSpPr>
        <p:spPr/>
        <p:txBody>
          <a:bodyPr/>
          <a:lstStyle/>
          <a:p>
            <a:pPr rtl="0"/>
            <a:fld id="{A89C7E07-3C67-C64C-8DA0-0404F6303970}" type="slidenum">
              <a:rPr lang="de-DE" smtClean="0"/>
              <a:t>13</a:t>
            </a:fld>
            <a:endParaRPr lang="de-DE" dirty="0"/>
          </a:p>
        </p:txBody>
      </p:sp>
    </p:spTree>
    <p:extLst>
      <p:ext uri="{BB962C8B-B14F-4D97-AF65-F5344CB8AC3E}">
        <p14:creationId xmlns:p14="http://schemas.microsoft.com/office/powerpoint/2010/main" val="684408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54BA11-2ED0-3296-8C6F-A7E1DB9216F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F49791C-0DAE-1C96-005C-24B34165BA33}"/>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FC55634-B1CA-9EEF-92DC-8971478D2EDA}"/>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CEECAAB0-EDF0-AF49-CF83-4CB17F6051C1}"/>
              </a:ext>
            </a:extLst>
          </p:cNvPr>
          <p:cNvSpPr>
            <a:spLocks noGrp="1"/>
          </p:cNvSpPr>
          <p:nvPr>
            <p:ph type="sldNum" sz="quarter" idx="5"/>
          </p:nvPr>
        </p:nvSpPr>
        <p:spPr/>
        <p:txBody>
          <a:bodyPr/>
          <a:lstStyle/>
          <a:p>
            <a:pPr rtl="0"/>
            <a:fld id="{A89C7E07-3C67-C64C-8DA0-0404F6303970}" type="slidenum">
              <a:rPr lang="de-DE" smtClean="0"/>
              <a:t>14</a:t>
            </a:fld>
            <a:endParaRPr lang="de-DE" dirty="0"/>
          </a:p>
        </p:txBody>
      </p:sp>
    </p:spTree>
    <p:extLst>
      <p:ext uri="{BB962C8B-B14F-4D97-AF65-F5344CB8AC3E}">
        <p14:creationId xmlns:p14="http://schemas.microsoft.com/office/powerpoint/2010/main" val="7525165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58F77B-AFFC-6C0B-C92F-C91E4D9F688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C2B65A2-A6E2-189B-25FB-1B0003448CF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1610DCB-B50A-1EBA-3A62-36C803336A14}"/>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AA32C7CB-D083-E668-4309-25F799637240}"/>
              </a:ext>
            </a:extLst>
          </p:cNvPr>
          <p:cNvSpPr>
            <a:spLocks noGrp="1"/>
          </p:cNvSpPr>
          <p:nvPr>
            <p:ph type="sldNum" sz="quarter" idx="5"/>
          </p:nvPr>
        </p:nvSpPr>
        <p:spPr/>
        <p:txBody>
          <a:bodyPr/>
          <a:lstStyle/>
          <a:p>
            <a:pPr rtl="0"/>
            <a:fld id="{A89C7E07-3C67-C64C-8DA0-0404F6303970}" type="slidenum">
              <a:rPr lang="de-DE" smtClean="0"/>
              <a:t>15</a:t>
            </a:fld>
            <a:endParaRPr lang="de-DE" dirty="0"/>
          </a:p>
        </p:txBody>
      </p:sp>
    </p:spTree>
    <p:extLst>
      <p:ext uri="{BB962C8B-B14F-4D97-AF65-F5344CB8AC3E}">
        <p14:creationId xmlns:p14="http://schemas.microsoft.com/office/powerpoint/2010/main" val="1939685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AD5185-1C74-9AEB-B5C1-D2BEDF00FD1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6ABA2B2D-25FA-3D4E-F0E2-46E2140387A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35772ECC-F505-6AAE-B84A-E552EB3E6752}"/>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819ABFB7-B95E-977F-5534-B15441540382}"/>
              </a:ext>
            </a:extLst>
          </p:cNvPr>
          <p:cNvSpPr>
            <a:spLocks noGrp="1"/>
          </p:cNvSpPr>
          <p:nvPr>
            <p:ph type="sldNum" sz="quarter" idx="5"/>
          </p:nvPr>
        </p:nvSpPr>
        <p:spPr/>
        <p:txBody>
          <a:bodyPr/>
          <a:lstStyle/>
          <a:p>
            <a:pPr rtl="0"/>
            <a:fld id="{A89C7E07-3C67-C64C-8DA0-0404F6303970}" type="slidenum">
              <a:rPr lang="de-DE" smtClean="0"/>
              <a:t>16</a:t>
            </a:fld>
            <a:endParaRPr lang="de-DE" dirty="0"/>
          </a:p>
        </p:txBody>
      </p:sp>
    </p:spTree>
    <p:extLst>
      <p:ext uri="{BB962C8B-B14F-4D97-AF65-F5344CB8AC3E}">
        <p14:creationId xmlns:p14="http://schemas.microsoft.com/office/powerpoint/2010/main" val="24123749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defPPr>
              <a:defRPr lang="de-DE"/>
            </a:defPPr>
          </a:lstStyle>
          <a:p>
            <a:pPr rtl="0"/>
            <a:endParaRPr lang="de-DE" dirty="0"/>
          </a:p>
        </p:txBody>
      </p:sp>
      <p:sp>
        <p:nvSpPr>
          <p:cNvPr id="4" name="Foliennummernplatzhalter 3"/>
          <p:cNvSpPr>
            <a:spLocks noGrp="1"/>
          </p:cNvSpPr>
          <p:nvPr>
            <p:ph type="sldNum" sz="quarter" idx="5"/>
          </p:nvPr>
        </p:nvSpPr>
        <p:spPr/>
        <p:txBody>
          <a:bodyPr rtlCol="0"/>
          <a:lstStyle>
            <a:defPPr>
              <a:defRPr lang="de-DE"/>
            </a:defPPr>
          </a:lstStyle>
          <a:p>
            <a:pPr rtl="0"/>
            <a:fld id="{A89C7E07-3C67-C64C-8DA0-0404F6303970}" type="slidenum">
              <a:rPr lang="de-DE" smtClean="0"/>
              <a:t>17</a:t>
            </a:fld>
            <a:endParaRPr lang="de-DE" dirty="0"/>
          </a:p>
        </p:txBody>
      </p:sp>
    </p:spTree>
    <p:extLst>
      <p:ext uri="{BB962C8B-B14F-4D97-AF65-F5344CB8AC3E}">
        <p14:creationId xmlns:p14="http://schemas.microsoft.com/office/powerpoint/2010/main" val="1765923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defPPr>
              <a:defRPr lang="de-DE"/>
            </a:defPPr>
          </a:lstStyle>
          <a:p>
            <a:pPr rtl="0"/>
            <a:r>
              <a:rPr lang="de-DE" dirty="0"/>
              <a:t>Allgemeine Informationen (ab 09:30 Uhr)</a:t>
            </a:r>
          </a:p>
          <a:p>
            <a:pPr rtl="0"/>
            <a:r>
              <a:rPr lang="de-DE" dirty="0"/>
              <a:t>Interpretation des Lehrplans zum Thema (ab 10:00 Uhr)</a:t>
            </a:r>
          </a:p>
          <a:p>
            <a:pPr rtl="0"/>
            <a:r>
              <a:rPr lang="de-DE" dirty="0"/>
              <a:t>Gemeinsame Einführung Level A/B (ab 10:30 Uhr)</a:t>
            </a:r>
          </a:p>
          <a:p>
            <a:pPr rtl="0"/>
            <a:r>
              <a:rPr lang="de-DE" dirty="0"/>
              <a:t>„Hands on“ der weiteren Level (ab 11:00 Uhr)</a:t>
            </a:r>
          </a:p>
          <a:p>
            <a:pPr rtl="0"/>
            <a:r>
              <a:rPr lang="de-DE" dirty="0"/>
              <a:t>Vorteile/ Nachteile der behandelten Systeme (ab 14:00)</a:t>
            </a:r>
          </a:p>
          <a:p>
            <a:pPr rtl="0"/>
            <a:r>
              <a:rPr lang="de-DE" dirty="0"/>
              <a:t>Austausch der Teilnehmenden (ab 15:00 – 16:00)</a:t>
            </a:r>
          </a:p>
          <a:p>
            <a:pPr rtl="0"/>
            <a:endParaRPr lang="de-DE" dirty="0"/>
          </a:p>
        </p:txBody>
      </p:sp>
      <p:sp>
        <p:nvSpPr>
          <p:cNvPr id="4" name="Foliennummernplatzhalter 3"/>
          <p:cNvSpPr>
            <a:spLocks noGrp="1"/>
          </p:cNvSpPr>
          <p:nvPr>
            <p:ph type="sldNum" sz="quarter" idx="5"/>
          </p:nvPr>
        </p:nvSpPr>
        <p:spPr/>
        <p:txBody>
          <a:bodyPr rtlCol="0"/>
          <a:lstStyle>
            <a:defPPr>
              <a:defRPr lang="de-DE"/>
            </a:defPPr>
          </a:lstStyle>
          <a:p>
            <a:pPr rtl="0"/>
            <a:fld id="{A89C7E07-3C67-C64C-8DA0-0404F6303970}" type="slidenum">
              <a:rPr lang="de-DE" smtClean="0"/>
              <a:t>2</a:t>
            </a:fld>
            <a:endParaRPr lang="de-DE"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4DE55B-1448-6432-090D-41B17A8FFD1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ABA52385-828F-A556-DD89-EA2207FB49E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02EA1A9B-CED3-A40F-BBCC-DB71616B0793}"/>
              </a:ext>
            </a:extLst>
          </p:cNvPr>
          <p:cNvSpPr>
            <a:spLocks noGrp="1"/>
          </p:cNvSpPr>
          <p:nvPr>
            <p:ph type="body" idx="1"/>
          </p:nvPr>
        </p:nvSpPr>
        <p:spPr/>
        <p:txBody>
          <a:bodyPr rtlCol="0"/>
          <a:lstStyle>
            <a:defPPr>
              <a:defRPr lang="de-DE"/>
            </a:defPPr>
          </a:lstStyle>
          <a:p>
            <a:pPr rtl="0"/>
            <a:endParaRPr lang="de-DE" dirty="0"/>
          </a:p>
        </p:txBody>
      </p:sp>
      <p:sp>
        <p:nvSpPr>
          <p:cNvPr id="4" name="Foliennummernplatzhalter 3">
            <a:extLst>
              <a:ext uri="{FF2B5EF4-FFF2-40B4-BE49-F238E27FC236}">
                <a16:creationId xmlns:a16="http://schemas.microsoft.com/office/drawing/2014/main" id="{A8DFCF3D-C63C-0A3E-5F4F-541A14A670B5}"/>
              </a:ext>
            </a:extLst>
          </p:cNvPr>
          <p:cNvSpPr>
            <a:spLocks noGrp="1"/>
          </p:cNvSpPr>
          <p:nvPr>
            <p:ph type="sldNum" sz="quarter" idx="5"/>
          </p:nvPr>
        </p:nvSpPr>
        <p:spPr/>
        <p:txBody>
          <a:bodyPr rtlCol="0"/>
          <a:lstStyle>
            <a:defPPr>
              <a:defRPr lang="de-DE"/>
            </a:defPPr>
          </a:lstStyle>
          <a:p>
            <a:pPr rtl="0"/>
            <a:fld id="{A89C7E07-3C67-C64C-8DA0-0404F6303970}" type="slidenum">
              <a:rPr lang="de-DE" smtClean="0"/>
              <a:t>3</a:t>
            </a:fld>
            <a:endParaRPr lang="de-DE" dirty="0"/>
          </a:p>
        </p:txBody>
      </p:sp>
    </p:spTree>
    <p:extLst>
      <p:ext uri="{BB962C8B-B14F-4D97-AF65-F5344CB8AC3E}">
        <p14:creationId xmlns:p14="http://schemas.microsoft.com/office/powerpoint/2010/main" val="3674661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rtl="0"/>
            <a:fld id="{A89C7E07-3C67-C64C-8DA0-0404F6303970}" type="slidenum">
              <a:rPr lang="de-DE" smtClean="0"/>
              <a:t>4</a:t>
            </a:fld>
            <a:endParaRPr lang="de-DE" dirty="0"/>
          </a:p>
        </p:txBody>
      </p:sp>
    </p:spTree>
    <p:extLst>
      <p:ext uri="{BB962C8B-B14F-4D97-AF65-F5344CB8AC3E}">
        <p14:creationId xmlns:p14="http://schemas.microsoft.com/office/powerpoint/2010/main" val="19950314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F8ACE3-5132-F02B-4EF2-836EC05E4B2E}"/>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CBF9DA9-5754-6813-5048-8BCEA98DBB45}"/>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91967958-81CF-353C-6B4B-F7DC173DA96F}"/>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B00E909A-8BA6-6FDB-338A-EC141D12ACFF}"/>
              </a:ext>
            </a:extLst>
          </p:cNvPr>
          <p:cNvSpPr>
            <a:spLocks noGrp="1"/>
          </p:cNvSpPr>
          <p:nvPr>
            <p:ph type="sldNum" sz="quarter" idx="5"/>
          </p:nvPr>
        </p:nvSpPr>
        <p:spPr/>
        <p:txBody>
          <a:bodyPr/>
          <a:lstStyle/>
          <a:p>
            <a:pPr rtl="0"/>
            <a:fld id="{A89C7E07-3C67-C64C-8DA0-0404F6303970}" type="slidenum">
              <a:rPr lang="de-DE" smtClean="0"/>
              <a:t>5</a:t>
            </a:fld>
            <a:endParaRPr lang="de-DE" dirty="0"/>
          </a:p>
        </p:txBody>
      </p:sp>
    </p:spTree>
    <p:extLst>
      <p:ext uri="{BB962C8B-B14F-4D97-AF65-F5344CB8AC3E}">
        <p14:creationId xmlns:p14="http://schemas.microsoft.com/office/powerpoint/2010/main" val="3288025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95848D-D356-D670-0A85-42F45FC377B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65CC8D7-F0FF-008A-487C-AB5EF602968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A3D55487-5611-A9BC-0D26-35750550D64A}"/>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03B59CBA-8597-7DFD-0777-FA969E108668}"/>
              </a:ext>
            </a:extLst>
          </p:cNvPr>
          <p:cNvSpPr>
            <a:spLocks noGrp="1"/>
          </p:cNvSpPr>
          <p:nvPr>
            <p:ph type="sldNum" sz="quarter" idx="5"/>
          </p:nvPr>
        </p:nvSpPr>
        <p:spPr/>
        <p:txBody>
          <a:bodyPr/>
          <a:lstStyle/>
          <a:p>
            <a:pPr rtl="0"/>
            <a:fld id="{A89C7E07-3C67-C64C-8DA0-0404F6303970}" type="slidenum">
              <a:rPr lang="de-DE" smtClean="0"/>
              <a:t>6</a:t>
            </a:fld>
            <a:endParaRPr lang="de-DE" dirty="0"/>
          </a:p>
        </p:txBody>
      </p:sp>
    </p:spTree>
    <p:extLst>
      <p:ext uri="{BB962C8B-B14F-4D97-AF65-F5344CB8AC3E}">
        <p14:creationId xmlns:p14="http://schemas.microsoft.com/office/powerpoint/2010/main" val="3880704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A3B015-1847-7B7A-56CB-BEC3C826073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E8ACD04-F2C8-6098-CCF2-59CE1CDC3A5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C273C8C-279C-BF8B-F3A5-9550D58832A8}"/>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45E1FC36-8FEE-CEC3-BA05-FCE8DE5AB066}"/>
              </a:ext>
            </a:extLst>
          </p:cNvPr>
          <p:cNvSpPr>
            <a:spLocks noGrp="1"/>
          </p:cNvSpPr>
          <p:nvPr>
            <p:ph type="sldNum" sz="quarter" idx="5"/>
          </p:nvPr>
        </p:nvSpPr>
        <p:spPr/>
        <p:txBody>
          <a:bodyPr/>
          <a:lstStyle/>
          <a:p>
            <a:pPr rtl="0"/>
            <a:fld id="{A89C7E07-3C67-C64C-8DA0-0404F6303970}" type="slidenum">
              <a:rPr lang="de-DE" smtClean="0"/>
              <a:t>7</a:t>
            </a:fld>
            <a:endParaRPr lang="de-DE" dirty="0"/>
          </a:p>
        </p:txBody>
      </p:sp>
    </p:spTree>
    <p:extLst>
      <p:ext uri="{BB962C8B-B14F-4D97-AF65-F5344CB8AC3E}">
        <p14:creationId xmlns:p14="http://schemas.microsoft.com/office/powerpoint/2010/main" val="289891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rtl="0"/>
            <a:fld id="{A89C7E07-3C67-C64C-8DA0-0404F6303970}" type="slidenum">
              <a:rPr lang="de-DE" smtClean="0"/>
              <a:t>8</a:t>
            </a:fld>
            <a:endParaRPr lang="de-DE" dirty="0"/>
          </a:p>
        </p:txBody>
      </p:sp>
    </p:spTree>
    <p:extLst>
      <p:ext uri="{BB962C8B-B14F-4D97-AF65-F5344CB8AC3E}">
        <p14:creationId xmlns:p14="http://schemas.microsoft.com/office/powerpoint/2010/main" val="12799244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6CCCF6-6AAD-9925-8FC8-EFF9426F930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33BE2869-EBF8-6ADA-2797-4830606EBEEF}"/>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1BCBE47-67DB-6CDF-5225-28A5F285BE94}"/>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FE0654BB-34B8-40A6-9F4D-2164AAB8840C}"/>
              </a:ext>
            </a:extLst>
          </p:cNvPr>
          <p:cNvSpPr>
            <a:spLocks noGrp="1"/>
          </p:cNvSpPr>
          <p:nvPr>
            <p:ph type="sldNum" sz="quarter" idx="5"/>
          </p:nvPr>
        </p:nvSpPr>
        <p:spPr/>
        <p:txBody>
          <a:bodyPr/>
          <a:lstStyle/>
          <a:p>
            <a:pPr rtl="0"/>
            <a:fld id="{A89C7E07-3C67-C64C-8DA0-0404F6303970}" type="slidenum">
              <a:rPr lang="de-DE" smtClean="0"/>
              <a:t>9</a:t>
            </a:fld>
            <a:endParaRPr lang="de-DE" dirty="0"/>
          </a:p>
        </p:txBody>
      </p:sp>
    </p:spTree>
    <p:extLst>
      <p:ext uri="{BB962C8B-B14F-4D97-AF65-F5344CB8AC3E}">
        <p14:creationId xmlns:p14="http://schemas.microsoft.com/office/powerpoint/2010/main" val="3115423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Layout">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rtlCol="0" anchor="b">
            <a:noAutofit/>
          </a:bodyPr>
          <a:lstStyle>
            <a:lvl1pPr algn="l">
              <a:lnSpc>
                <a:spcPct val="80000"/>
              </a:lnSpc>
              <a:defRPr lang="de-DE" sz="6000" b="1" i="0" spc="100" baseline="0">
                <a:solidFill>
                  <a:schemeClr val="bg1"/>
                </a:solidFill>
                <a:latin typeface="+mj-lt"/>
              </a:defRPr>
            </a:lvl1pPr>
          </a:lstStyle>
          <a:p>
            <a:pPr rtl="0"/>
            <a:r>
              <a:rPr lang="de-DE"/>
              <a:t>Titel durch Klicken hinzufügen </a:t>
            </a:r>
          </a:p>
        </p:txBody>
      </p:sp>
      <p:grpSp>
        <p:nvGrpSpPr>
          <p:cNvPr id="9" name="Gruppieren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ihand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1" name="Freihand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2" name="Freihand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cxnSp>
        <p:nvCxnSpPr>
          <p:cNvPr id="13" name="Gerader Verbinde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elinhalt und Bild">
    <p:bg>
      <p:bgPr>
        <a:solidFill>
          <a:schemeClr val="tx1"/>
        </a:solidFill>
        <a:effectLst/>
      </p:bgPr>
    </p:bg>
    <p:spTree>
      <p:nvGrpSpPr>
        <p:cNvPr id="1" name=""/>
        <p:cNvGrpSpPr/>
        <p:nvPr/>
      </p:nvGrpSpPr>
      <p:grpSpPr>
        <a:xfrm>
          <a:off x="0" y="0"/>
          <a:ext cx="0" cy="0"/>
          <a:chOff x="0" y="0"/>
          <a:chExt cx="0" cy="0"/>
        </a:xfrm>
      </p:grpSpPr>
      <p:sp>
        <p:nvSpPr>
          <p:cNvPr id="16" name="Titel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rtlCol="0" anchor="b" anchorCtr="0">
            <a:noAutofit/>
          </a:bodyPr>
          <a:lstStyle>
            <a:lvl1pPr>
              <a:defRPr lang="de-DE" sz="4400" b="1" i="0">
                <a:solidFill>
                  <a:schemeClr val="bg1"/>
                </a:solidFill>
                <a:latin typeface="+mj-lt"/>
              </a:defRPr>
            </a:lvl1pPr>
          </a:lstStyle>
          <a:p>
            <a:pPr rtl="0"/>
            <a:r>
              <a:rPr lang="de-DE"/>
              <a:t>Titel durch Klicken hinzufügen </a:t>
            </a:r>
          </a:p>
        </p:txBody>
      </p:sp>
      <p:sp>
        <p:nvSpPr>
          <p:cNvPr id="3" name="Inhaltsplatzhalt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rtlCol="0">
            <a:normAutofit/>
          </a:bodyPr>
          <a:lstStyle>
            <a:lvl1pPr marL="0" indent="0">
              <a:spcBef>
                <a:spcPts val="1800"/>
              </a:spcBef>
              <a:buFont typeface="Arial" panose="020B0604020202020204" pitchFamily="34" charset="0"/>
              <a:buNone/>
              <a:defRPr lang="de-DE" sz="2000"/>
            </a:lvl1pPr>
            <a:lvl2pPr indent="-283464">
              <a:spcBef>
                <a:spcPts val="1800"/>
              </a:spcBef>
              <a:defRPr lang="de-DE" sz="2000"/>
            </a:lvl2pPr>
            <a:lvl3pPr indent="-283464">
              <a:spcBef>
                <a:spcPts val="1800"/>
              </a:spcBef>
              <a:defRPr lang="de-DE" sz="2000"/>
            </a:lvl3pPr>
            <a:lvl4pPr indent="-283464">
              <a:spcBef>
                <a:spcPts val="1800"/>
              </a:spcBef>
              <a:defRPr lang="de-DE" sz="2000"/>
            </a:lvl4pPr>
            <a:lvl5pPr indent="-283464">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cxnSp>
        <p:nvCxnSpPr>
          <p:cNvPr id="4" name="Gerader Verbinde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Bildplatzhalt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rtlCol="0">
            <a:normAutofit/>
          </a:bodyPr>
          <a:lstStyle>
            <a:lvl1pPr marL="0" indent="0" algn="ctr">
              <a:buNone/>
              <a:defRPr lang="de-DE" sz="2000">
                <a:solidFill>
                  <a:schemeClr val="bg1"/>
                </a:solidFill>
              </a:defRPr>
            </a:lvl1pPr>
          </a:lstStyle>
          <a:p>
            <a:pPr rtl="0"/>
            <a:r>
              <a:rPr lang="de-DE"/>
              <a:t>Bild durch Klicken auf Symbol hinzufügen</a:t>
            </a:r>
          </a:p>
        </p:txBody>
      </p:sp>
      <p:sp>
        <p:nvSpPr>
          <p:cNvPr id="10" name="Foliennummernplatzhalt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
        <p:nvSpPr>
          <p:cNvPr id="8" name="Datumsplatzhalter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de-DE"/>
            </a:defPPr>
          </a:lstStyle>
          <a:p>
            <a:pPr rtl="0"/>
            <a:endParaRPr lang="de-DE"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elinhalt und Tabelle">
    <p:bg>
      <p:bgPr>
        <a:solidFill>
          <a:schemeClr val="tx1"/>
        </a:solidFill>
        <a:effectLst/>
      </p:bgPr>
    </p:bg>
    <p:spTree>
      <p:nvGrpSpPr>
        <p:cNvPr id="1" name=""/>
        <p:cNvGrpSpPr/>
        <p:nvPr/>
      </p:nvGrpSpPr>
      <p:grpSpPr>
        <a:xfrm>
          <a:off x="0" y="0"/>
          <a:ext cx="0" cy="0"/>
          <a:chOff x="0" y="0"/>
          <a:chExt cx="0" cy="0"/>
        </a:xfrm>
      </p:grpSpPr>
      <p:grpSp>
        <p:nvGrpSpPr>
          <p:cNvPr id="5" name="Gruppieren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ihand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5" name="Freihand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7" name="Freihand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16" name="Titel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rtlCol="0" anchor="b" anchorCtr="0">
            <a:noAutofit/>
          </a:bodyPr>
          <a:lstStyle>
            <a:lvl1pPr>
              <a:defRPr lang="de-DE" sz="4400" b="1" i="0">
                <a:solidFill>
                  <a:schemeClr val="bg1"/>
                </a:solidFill>
                <a:latin typeface="+mj-lt"/>
              </a:defRPr>
            </a:lvl1pPr>
          </a:lstStyle>
          <a:p>
            <a:pPr rtl="0"/>
            <a:r>
              <a:rPr lang="de-DE"/>
              <a:t>Titel durch Klicken hinzufügen </a:t>
            </a:r>
          </a:p>
        </p:txBody>
      </p:sp>
      <p:cxnSp>
        <p:nvCxnSpPr>
          <p:cNvPr id="4" name="Gerader Verbinde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Inhaltsplatzhalt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rtlCol="0">
            <a:normAutofit/>
          </a:bodyPr>
          <a:lstStyle>
            <a:lvl1pPr marL="0" indent="0">
              <a:spcBef>
                <a:spcPts val="1800"/>
              </a:spcBef>
              <a:buFont typeface="Arial" panose="020B0604020202020204" pitchFamily="34" charset="0"/>
              <a:buNone/>
              <a:defRPr lang="de-DE" sz="2000"/>
            </a:lvl1pPr>
            <a:lvl2pPr marL="457200" indent="0">
              <a:spcBef>
                <a:spcPts val="1800"/>
              </a:spcBef>
              <a:buNone/>
              <a:defRPr lang="de-DE" sz="2000"/>
            </a:lvl2pPr>
            <a:lvl3pPr marL="914400" indent="0">
              <a:spcBef>
                <a:spcPts val="1800"/>
              </a:spcBef>
              <a:buNone/>
              <a:defRPr lang="de-DE" sz="2000"/>
            </a:lvl3pPr>
            <a:lvl4pPr marL="1371600" indent="0">
              <a:spcBef>
                <a:spcPts val="1800"/>
              </a:spcBef>
              <a:buNone/>
              <a:defRPr lang="de-DE" sz="2000"/>
            </a:lvl4pPr>
            <a:lvl5pPr marL="1828800" indent="0">
              <a:spcBef>
                <a:spcPts val="1800"/>
              </a:spcBef>
              <a:buNone/>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6" name="Inhaltsplatzhalt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rtlCol="0">
            <a:normAutofit/>
          </a:bodyPr>
          <a:lstStyle>
            <a:lvl1pPr marL="0" indent="0">
              <a:spcBef>
                <a:spcPts val="1800"/>
              </a:spcBef>
              <a:buNone/>
              <a:defRPr lang="de-DE" sz="2000"/>
            </a:lvl1pPr>
            <a:lvl2pPr>
              <a:spcBef>
                <a:spcPts val="600"/>
              </a:spcBef>
              <a:defRPr lang="de-DE" sz="2000"/>
            </a:lvl2pPr>
            <a:lvl3pPr>
              <a:spcBef>
                <a:spcPts val="1800"/>
              </a:spcBef>
              <a:defRPr lang="de-DE" sz="2000"/>
            </a:lvl3pPr>
            <a:lvl4pPr>
              <a:spcBef>
                <a:spcPts val="1800"/>
              </a:spcBef>
              <a:defRPr lang="de-DE" sz="2000"/>
            </a:lvl4pPr>
            <a:lvl5pPr>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10" name="Foliennummernplatzhalt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
        <p:nvSpPr>
          <p:cNvPr id="8" name="Datumsplatzhalter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de-DE"/>
            </a:defPPr>
          </a:lstStyle>
          <a:p>
            <a:pPr rtl="0"/>
            <a:endParaRPr lang="de-DE"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el und zwei Inhalte">
    <p:bg>
      <p:bgPr>
        <a:solidFill>
          <a:schemeClr val="tx1"/>
        </a:solidFill>
        <a:effectLst/>
      </p:bgPr>
    </p:bg>
    <p:spTree>
      <p:nvGrpSpPr>
        <p:cNvPr id="1" name=""/>
        <p:cNvGrpSpPr/>
        <p:nvPr/>
      </p:nvGrpSpPr>
      <p:grpSpPr>
        <a:xfrm>
          <a:off x="0" y="0"/>
          <a:ext cx="0" cy="0"/>
          <a:chOff x="0" y="0"/>
          <a:chExt cx="0" cy="0"/>
        </a:xfrm>
      </p:grpSpPr>
      <p:grpSp>
        <p:nvGrpSpPr>
          <p:cNvPr id="11" name="Gruppieren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ihand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3" name="Freihand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4" name="Freihand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16" name="Titel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rtlCol="0" anchor="b" anchorCtr="0">
            <a:noAutofit/>
          </a:bodyPr>
          <a:lstStyle>
            <a:lvl1pPr>
              <a:defRPr lang="de-DE" sz="4400" b="1" i="0">
                <a:solidFill>
                  <a:schemeClr val="bg1"/>
                </a:solidFill>
                <a:latin typeface="+mj-lt"/>
              </a:defRPr>
            </a:lvl1pPr>
          </a:lstStyle>
          <a:p>
            <a:pPr rtl="0"/>
            <a:r>
              <a:rPr lang="de-DE"/>
              <a:t>Titel durch Klicken hinzufügen </a:t>
            </a:r>
          </a:p>
        </p:txBody>
      </p:sp>
      <p:cxnSp>
        <p:nvCxnSpPr>
          <p:cNvPr id="4" name="Gerader Verbinde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Inhaltsplatzhalt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rtlCol="0">
            <a:normAutofit/>
          </a:bodyPr>
          <a:lstStyle>
            <a:lvl1pPr marL="0" indent="0">
              <a:spcBef>
                <a:spcPts val="1800"/>
              </a:spcBef>
              <a:buNone/>
              <a:defRPr lang="de-DE" sz="2000"/>
            </a:lvl1pPr>
            <a:lvl2pPr>
              <a:spcBef>
                <a:spcPts val="600"/>
              </a:spcBef>
              <a:defRPr lang="de-DE" sz="2000"/>
            </a:lvl2pPr>
            <a:lvl3pPr>
              <a:spcBef>
                <a:spcPts val="1800"/>
              </a:spcBef>
              <a:defRPr lang="de-DE" sz="2000"/>
            </a:lvl3pPr>
            <a:lvl4pPr>
              <a:spcBef>
                <a:spcPts val="1800"/>
              </a:spcBef>
              <a:defRPr lang="de-DE" sz="2000"/>
            </a:lvl4pPr>
            <a:lvl5pPr>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7" name="Inhaltsplatzhalt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rtlCol="0">
            <a:normAutofit/>
          </a:bodyPr>
          <a:lstStyle>
            <a:lvl1pPr marL="342900" indent="-342900">
              <a:spcBef>
                <a:spcPts val="1800"/>
              </a:spcBef>
              <a:buFont typeface="Arial" panose="020B0604020202020204" pitchFamily="34" charset="0"/>
              <a:buChar char="•"/>
              <a:defRPr lang="de-DE" sz="2000"/>
            </a:lvl1pPr>
            <a:lvl2pPr>
              <a:spcBef>
                <a:spcPts val="1800"/>
              </a:spcBef>
              <a:defRPr lang="de-DE" sz="2000"/>
            </a:lvl2pPr>
            <a:lvl3pPr>
              <a:spcBef>
                <a:spcPts val="1800"/>
              </a:spcBef>
              <a:defRPr lang="de-DE" sz="2000"/>
            </a:lvl3pPr>
            <a:lvl4pPr>
              <a:spcBef>
                <a:spcPts val="1800"/>
              </a:spcBef>
              <a:defRPr lang="de-DE" sz="2000"/>
            </a:lvl4pPr>
            <a:lvl5pPr>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8" name="Datumsplatzhalter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de-DE"/>
            </a:defPPr>
          </a:lstStyle>
          <a:p>
            <a:pPr rtl="0"/>
            <a:endParaRPr lang="de-DE" dirty="0">
              <a:latin typeface="+mn-lt"/>
            </a:endParaRPr>
          </a:p>
        </p:txBody>
      </p:sp>
      <p:sp>
        <p:nvSpPr>
          <p:cNvPr id="10" name="Foliennummernplatzhalt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elle 2">
    <p:bg>
      <p:bgPr>
        <a:solidFill>
          <a:schemeClr val="tx1"/>
        </a:solidFill>
        <a:effectLst/>
      </p:bgPr>
    </p:bg>
    <p:spTree>
      <p:nvGrpSpPr>
        <p:cNvPr id="1" name=""/>
        <p:cNvGrpSpPr/>
        <p:nvPr/>
      </p:nvGrpSpPr>
      <p:grpSpPr>
        <a:xfrm>
          <a:off x="0" y="0"/>
          <a:ext cx="0" cy="0"/>
          <a:chOff x="0" y="0"/>
          <a:chExt cx="0" cy="0"/>
        </a:xfrm>
      </p:grpSpPr>
      <p:sp>
        <p:nvSpPr>
          <p:cNvPr id="16" name="Titel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rtlCol="0" anchor="b" anchorCtr="0">
            <a:noAutofit/>
          </a:bodyPr>
          <a:lstStyle>
            <a:lvl1pPr>
              <a:defRPr lang="de-DE" sz="4400" b="1" i="0">
                <a:solidFill>
                  <a:schemeClr val="bg1"/>
                </a:solidFill>
                <a:latin typeface="+mj-lt"/>
              </a:defRPr>
            </a:lvl1pPr>
          </a:lstStyle>
          <a:p>
            <a:pPr rtl="0"/>
            <a:r>
              <a:rPr lang="de-DE"/>
              <a:t>Titel durch Klicken hinzufügen </a:t>
            </a:r>
          </a:p>
        </p:txBody>
      </p:sp>
      <p:sp>
        <p:nvSpPr>
          <p:cNvPr id="9" name="Tabellenplatzhalt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rtlCol="0">
            <a:noAutofit/>
          </a:bodyPr>
          <a:lstStyle>
            <a:lvl1pPr>
              <a:defRPr lang="de-DE"/>
            </a:lvl1pPr>
          </a:lstStyle>
          <a:p>
            <a:pPr rtl="0"/>
            <a:r>
              <a:rPr lang="de-DE"/>
              <a:t>Tabelle durch Klicken auf Symbol hinzufügen</a:t>
            </a:r>
          </a:p>
        </p:txBody>
      </p:sp>
      <p:sp>
        <p:nvSpPr>
          <p:cNvPr id="10" name="Foliennummernplatzhalt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
        <p:nvSpPr>
          <p:cNvPr id="8" name="Datumsplatzhalter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de-DE"/>
            </a:defPPr>
          </a:lstStyle>
          <a:p>
            <a:pPr rtl="0"/>
            <a:endParaRPr lang="de-DE" dirty="0">
              <a:latin typeface="+mn-lt"/>
            </a:endParaRPr>
          </a:p>
        </p:txBody>
      </p:sp>
      <p:cxnSp>
        <p:nvCxnSpPr>
          <p:cNvPr id="4" name="Gerader Verbinde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el 3">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rtlCol="0" anchor="b">
            <a:noAutofit/>
          </a:bodyPr>
          <a:lstStyle>
            <a:lvl1pPr algn="l">
              <a:lnSpc>
                <a:spcPct val="80000"/>
              </a:lnSpc>
              <a:defRPr lang="de-DE" sz="6000" b="1" i="0" spc="100" baseline="0">
                <a:solidFill>
                  <a:schemeClr val="bg1"/>
                </a:solidFill>
                <a:latin typeface="+mj-lt"/>
              </a:defRPr>
            </a:lvl1pPr>
          </a:lstStyle>
          <a:p>
            <a:pPr rtl="0"/>
            <a:r>
              <a:rPr lang="de-DE"/>
              <a:t>Titel durch Klicken hinzufügen </a:t>
            </a:r>
          </a:p>
        </p:txBody>
      </p:sp>
      <p:grpSp>
        <p:nvGrpSpPr>
          <p:cNvPr id="9" name="Gruppieren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ihand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1" name="Freihand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2" name="Freihand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18" name="Textplatzhalt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rtlCol="0">
            <a:noAutofit/>
          </a:bodyPr>
          <a:lstStyle>
            <a:lvl1pPr marL="0" indent="0">
              <a:buNone/>
              <a:defRPr lang="de-DE" sz="2400" b="1" i="0">
                <a:solidFill>
                  <a:schemeClr val="tx2">
                    <a:lumMod val="75000"/>
                  </a:schemeClr>
                </a:solidFill>
                <a:latin typeface="+mn-lt"/>
              </a:defRPr>
            </a:lvl1pPr>
            <a:lvl2pPr>
              <a:defRPr lang="de-DE" sz="4000"/>
            </a:lvl2pPr>
            <a:lvl3pPr>
              <a:defRPr lang="de-DE" sz="4000"/>
            </a:lvl3pPr>
            <a:lvl4pPr>
              <a:defRPr lang="de-DE" sz="4000"/>
            </a:lvl4pPr>
            <a:lvl5pPr>
              <a:defRPr lang="de-DE" sz="4000"/>
            </a:lvl5pPr>
          </a:lstStyle>
          <a:p>
            <a:pPr lvl="0" rtl="0"/>
            <a:r>
              <a:rPr lang="de-DE"/>
              <a:t>Klicken Sie, um Text hinzuzufügen.</a:t>
            </a:r>
          </a:p>
        </p:txBody>
      </p:sp>
      <p:cxnSp>
        <p:nvCxnSpPr>
          <p:cNvPr id="4" name="Gerader Verbinde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uppieren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Form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8" name="Freihand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9" name="Freihand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0" name="Freihand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defPPr>
                <a:defRPr lang="de-DE"/>
              </a:defPPr>
            </a:lstStyle>
            <a:p>
              <a:pPr rtl="0"/>
              <a:endParaRPr lang="de-DE" dirty="0"/>
            </a:p>
          </p:txBody>
        </p:sp>
        <p:sp>
          <p:nvSpPr>
            <p:cNvPr id="11" name="Freihand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12" name="Titel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rtlCol="0" anchor="b" anchorCtr="0">
            <a:noAutofit/>
          </a:bodyPr>
          <a:lstStyle>
            <a:lvl1pPr>
              <a:defRPr lang="de-DE" sz="4400" b="1" i="0" spc="50" baseline="0">
                <a:latin typeface="+mj-lt"/>
              </a:defRPr>
            </a:lvl1pPr>
          </a:lstStyle>
          <a:p>
            <a:pPr rtl="0"/>
            <a:r>
              <a:rPr lang="de-DE"/>
              <a:t>Titel durch Klicken hinzufügen </a:t>
            </a:r>
          </a:p>
        </p:txBody>
      </p:sp>
      <p:sp>
        <p:nvSpPr>
          <p:cNvPr id="2" name="Inhaltsplatzhalt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rtlCol="0">
            <a:normAutofit/>
          </a:bodyPr>
          <a:lstStyle>
            <a:lvl1pPr marL="283464" indent="-283464">
              <a:lnSpc>
                <a:spcPct val="80000"/>
              </a:lnSpc>
              <a:spcBef>
                <a:spcPts val="2200"/>
              </a:spcBef>
              <a:buFont typeface="Arial" panose="020B0604020202020204" pitchFamily="34" charset="0"/>
              <a:buChar char="•"/>
              <a:defRPr lang="de-DE" sz="2400" b="1" i="0" kern="1200" dirty="0">
                <a:solidFill>
                  <a:schemeClr val="tx2">
                    <a:lumMod val="75000"/>
                  </a:schemeClr>
                </a:solidFill>
                <a:latin typeface="+mn-lt"/>
                <a:ea typeface="+mn-ea"/>
                <a:cs typeface="+mn-cs"/>
              </a:defRPr>
            </a:lvl1pPr>
            <a:lvl2pPr indent="-283464">
              <a:spcBef>
                <a:spcPts val="600"/>
              </a:spcBef>
              <a:defRPr lang="de-DE" sz="2000"/>
            </a:lvl2pPr>
            <a:lvl3pPr indent="-283464">
              <a:spcBef>
                <a:spcPts val="1800"/>
              </a:spcBef>
              <a:defRPr lang="de-DE" sz="2000"/>
            </a:lvl3pPr>
            <a:lvl4pPr indent="-283464">
              <a:spcBef>
                <a:spcPts val="1800"/>
              </a:spcBef>
              <a:defRPr lang="de-DE" sz="2000"/>
            </a:lvl4pPr>
            <a:lvl5pPr indent="-283464">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43" name="Foliennummernplatzhalt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
        <p:nvSpPr>
          <p:cNvPr id="42" name="Datumsplatzhalter 41">
            <a:extLst>
              <a:ext uri="{FF2B5EF4-FFF2-40B4-BE49-F238E27FC236}">
                <a16:creationId xmlns:a16="http://schemas.microsoft.com/office/drawing/2014/main" id="{29CE2856-DB8F-5603-C085-74C70560FAC8}"/>
              </a:ext>
            </a:extLst>
          </p:cNvPr>
          <p:cNvSpPr>
            <a:spLocks noGrp="1"/>
          </p:cNvSpPr>
          <p:nvPr>
            <p:ph type="dt" sz="half" idx="25"/>
          </p:nvPr>
        </p:nvSpPr>
        <p:spPr/>
        <p:txBody>
          <a:bodyPr rtlCol="0"/>
          <a:lstStyle>
            <a:defPPr>
              <a:defRPr lang="de-DE"/>
            </a:defPPr>
          </a:lstStyle>
          <a:p>
            <a:pPr rtl="0"/>
            <a:endParaRPr lang="de-DE" dirty="0">
              <a:latin typeface="+mn-lt"/>
            </a:endParaRPr>
          </a:p>
        </p:txBody>
      </p:sp>
      <p:cxnSp>
        <p:nvCxnSpPr>
          <p:cNvPr id="4" name="Gerader Verbinde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schnittstitel">
    <p:bg>
      <p:bgPr>
        <a:solidFill>
          <a:schemeClr val="accent3"/>
        </a:solidFill>
        <a:effectLst/>
      </p:bgPr>
    </p:bg>
    <p:spTree>
      <p:nvGrpSpPr>
        <p:cNvPr id="1" name=""/>
        <p:cNvGrpSpPr/>
        <p:nvPr/>
      </p:nvGrpSpPr>
      <p:grpSpPr>
        <a:xfrm>
          <a:off x="0" y="0"/>
          <a:ext cx="0" cy="0"/>
          <a:chOff x="0" y="0"/>
          <a:chExt cx="0" cy="0"/>
        </a:xfrm>
      </p:grpSpPr>
      <p:sp>
        <p:nvSpPr>
          <p:cNvPr id="4" name="Bildplatzhalt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rtlCol="0">
            <a:noAutofit/>
          </a:bodyPr>
          <a:lstStyle>
            <a:lvl1pPr marL="0" indent="0" algn="ctr">
              <a:buNone/>
              <a:defRPr lang="de-DE" sz="2000">
                <a:solidFill>
                  <a:schemeClr val="tx1"/>
                </a:solidFill>
              </a:defRPr>
            </a:lvl1pPr>
          </a:lstStyle>
          <a:p>
            <a:pPr rtl="0"/>
            <a:r>
              <a:rPr lang="de-DE"/>
              <a:t>Bild durch Klicken auf Symbol hinzufügen</a:t>
            </a:r>
          </a:p>
        </p:txBody>
      </p:sp>
      <p:sp>
        <p:nvSpPr>
          <p:cNvPr id="18" name="Titel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rtlCol="0" anchor="b" anchorCtr="0">
            <a:noAutofit/>
          </a:bodyPr>
          <a:lstStyle>
            <a:lvl1pPr>
              <a:defRPr lang="de-DE" sz="6000" b="1" i="0" baseline="0">
                <a:solidFill>
                  <a:schemeClr val="tx1"/>
                </a:solidFill>
                <a:latin typeface="+mj-lt"/>
              </a:defRPr>
            </a:lvl1pPr>
          </a:lstStyle>
          <a:p>
            <a:pPr rtl="0"/>
            <a:r>
              <a:rPr lang="de-DE"/>
              <a:t>Titel durch Klicken hinzufügen </a:t>
            </a:r>
          </a:p>
        </p:txBody>
      </p:sp>
      <p:sp>
        <p:nvSpPr>
          <p:cNvPr id="7" name="Rechteck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de-DE"/>
            </a:defPPr>
          </a:lstStyle>
          <a:p>
            <a:pPr algn="ctr" rtl="0"/>
            <a:endParaRPr lang="de-DE"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2">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rtlCol="0" anchor="b">
            <a:noAutofit/>
          </a:bodyPr>
          <a:lstStyle>
            <a:lvl1pPr algn="l">
              <a:lnSpc>
                <a:spcPct val="80000"/>
              </a:lnSpc>
              <a:defRPr lang="de-DE" sz="6000" b="1" i="0" spc="100" baseline="0">
                <a:solidFill>
                  <a:schemeClr val="bg1"/>
                </a:solidFill>
                <a:latin typeface="+mj-lt"/>
              </a:defRPr>
            </a:lvl1pPr>
          </a:lstStyle>
          <a:p>
            <a:pPr rtl="0"/>
            <a:r>
              <a:rPr lang="de-DE"/>
              <a:t>Titel durch Klicken hinzufügen </a:t>
            </a:r>
          </a:p>
        </p:txBody>
      </p:sp>
      <p:sp>
        <p:nvSpPr>
          <p:cNvPr id="6" name="Bildplatzhalt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rtlCol="0">
            <a:normAutofit/>
          </a:bodyPr>
          <a:lstStyle>
            <a:lvl1pPr marL="0" indent="0" algn="ctr">
              <a:buNone/>
              <a:defRPr lang="de-DE" sz="2000"/>
            </a:lvl1pPr>
          </a:lstStyle>
          <a:p>
            <a:pPr rtl="0"/>
            <a:r>
              <a:rPr lang="de-DE"/>
              <a:t>Bild durch Klicken auf Symbol hinzufügen</a:t>
            </a:r>
          </a:p>
        </p:txBody>
      </p:sp>
      <p:sp>
        <p:nvSpPr>
          <p:cNvPr id="18" name="Textplatzhalt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rtlCol="0">
            <a:noAutofit/>
          </a:bodyPr>
          <a:lstStyle>
            <a:lvl1pPr marL="0" indent="0">
              <a:buNone/>
              <a:defRPr lang="de-DE" sz="2400" b="1" i="0">
                <a:solidFill>
                  <a:schemeClr val="tx2">
                    <a:lumMod val="75000"/>
                  </a:schemeClr>
                </a:solidFill>
                <a:latin typeface="+mn-lt"/>
              </a:defRPr>
            </a:lvl1pPr>
            <a:lvl2pPr>
              <a:defRPr lang="de-DE" sz="4000"/>
            </a:lvl2pPr>
            <a:lvl3pPr>
              <a:defRPr lang="de-DE" sz="4000"/>
            </a:lvl3pPr>
            <a:lvl4pPr>
              <a:defRPr lang="de-DE" sz="4000"/>
            </a:lvl4pPr>
            <a:lvl5pPr>
              <a:defRPr lang="de-DE" sz="4000"/>
            </a:lvl5pPr>
          </a:lstStyle>
          <a:p>
            <a:pPr lvl="0" rtl="0"/>
            <a:r>
              <a:rPr lang="de-DE"/>
              <a:t>Klicken Sie, um Text hinzuzufügen.</a:t>
            </a:r>
          </a:p>
        </p:txBody>
      </p:sp>
      <p:cxnSp>
        <p:nvCxnSpPr>
          <p:cNvPr id="7" name="Gerader Verbinde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Zusammenfassung 2">
    <p:bg>
      <p:bgPr>
        <a:solidFill>
          <a:schemeClr val="tx1"/>
        </a:solidFill>
        <a:effectLst/>
      </p:bgPr>
    </p:bg>
    <p:spTree>
      <p:nvGrpSpPr>
        <p:cNvPr id="1" name=""/>
        <p:cNvGrpSpPr/>
        <p:nvPr/>
      </p:nvGrpSpPr>
      <p:grpSpPr>
        <a:xfrm>
          <a:off x="0" y="0"/>
          <a:ext cx="0" cy="0"/>
          <a:chOff x="0" y="0"/>
          <a:chExt cx="0" cy="0"/>
        </a:xfrm>
      </p:grpSpPr>
      <p:cxnSp>
        <p:nvCxnSpPr>
          <p:cNvPr id="9" name="Gerader Verbinde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uppieren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ihand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2" name="Freihand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3" name="Freihand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32" name="Titel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rtlCol="0" anchor="b" anchorCtr="0">
            <a:noAutofit/>
          </a:bodyPr>
          <a:lstStyle>
            <a:lvl1pPr>
              <a:defRPr lang="de-DE" sz="4400" b="1" i="0">
                <a:latin typeface="+mj-lt"/>
              </a:defRPr>
            </a:lvl1pPr>
          </a:lstStyle>
          <a:p>
            <a:pPr rtl="0"/>
            <a:r>
              <a:rPr lang="de-DE"/>
              <a:t>Titel durch Klicken hinzufügen </a:t>
            </a:r>
          </a:p>
        </p:txBody>
      </p:sp>
      <p:sp>
        <p:nvSpPr>
          <p:cNvPr id="2" name="Inhaltsplatzhalt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rtlCol="0">
            <a:normAutofit/>
          </a:bodyPr>
          <a:lstStyle>
            <a:lvl1pPr marL="283464" indent="-283464">
              <a:spcBef>
                <a:spcPts val="1800"/>
              </a:spcBef>
              <a:buFont typeface="Arial" panose="020B0604020202020204" pitchFamily="34" charset="0"/>
              <a:buChar char="•"/>
              <a:defRPr lang="de-DE" sz="2000"/>
            </a:lvl1pPr>
            <a:lvl2pPr indent="-283464">
              <a:spcBef>
                <a:spcPts val="1800"/>
              </a:spcBef>
              <a:defRPr lang="de-DE" sz="2000"/>
            </a:lvl2pPr>
            <a:lvl3pPr indent="-283464">
              <a:spcBef>
                <a:spcPts val="1800"/>
              </a:spcBef>
              <a:defRPr lang="de-DE" sz="2000"/>
            </a:lvl3pPr>
            <a:lvl4pPr indent="-283464">
              <a:spcBef>
                <a:spcPts val="1800"/>
              </a:spcBef>
              <a:defRPr lang="de-DE" sz="2000"/>
            </a:lvl4pPr>
            <a:lvl5pPr indent="-283464">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8" name="Foliennummernplatzhalt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
        <p:nvSpPr>
          <p:cNvPr id="5" name="Datumsplatzhalter 4">
            <a:extLst>
              <a:ext uri="{FF2B5EF4-FFF2-40B4-BE49-F238E27FC236}">
                <a16:creationId xmlns:a16="http://schemas.microsoft.com/office/drawing/2014/main" id="{E9272B8D-F380-9F1A-C8E6-BDD2352B1763}"/>
              </a:ext>
            </a:extLst>
          </p:cNvPr>
          <p:cNvSpPr>
            <a:spLocks noGrp="1"/>
          </p:cNvSpPr>
          <p:nvPr>
            <p:ph type="dt" sz="half" idx="21"/>
          </p:nvPr>
        </p:nvSpPr>
        <p:spPr/>
        <p:txBody>
          <a:bodyPr rtlCol="0"/>
          <a:lstStyle>
            <a:defPPr>
              <a:defRPr lang="de-DE"/>
            </a:defPPr>
          </a:lstStyle>
          <a:p>
            <a:pPr rtl="0"/>
            <a:endParaRPr lang="de-DE"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Zusammenfassung 2">
    <p:bg>
      <p:bgPr>
        <a:solidFill>
          <a:schemeClr val="tx1"/>
        </a:solidFill>
        <a:effectLst/>
      </p:bgPr>
    </p:bg>
    <p:spTree>
      <p:nvGrpSpPr>
        <p:cNvPr id="1" name=""/>
        <p:cNvGrpSpPr/>
        <p:nvPr/>
      </p:nvGrpSpPr>
      <p:grpSpPr>
        <a:xfrm>
          <a:off x="0" y="0"/>
          <a:ext cx="0" cy="0"/>
          <a:chOff x="0" y="0"/>
          <a:chExt cx="0" cy="0"/>
        </a:xfrm>
      </p:grpSpPr>
      <p:grpSp>
        <p:nvGrpSpPr>
          <p:cNvPr id="10" name="Gruppieren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ihand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2" name="Freihand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3" name="Freihand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32" name="Titel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rtlCol="0" anchor="b" anchorCtr="0">
            <a:noAutofit/>
          </a:bodyPr>
          <a:lstStyle>
            <a:lvl1pPr>
              <a:defRPr lang="de-DE" sz="4400" b="1" i="0">
                <a:latin typeface="+mj-lt"/>
              </a:defRPr>
            </a:lvl1pPr>
          </a:lstStyle>
          <a:p>
            <a:pPr rtl="0"/>
            <a:r>
              <a:rPr lang="de-DE"/>
              <a:t>Titel durch Klicken hinzufügen </a:t>
            </a:r>
          </a:p>
        </p:txBody>
      </p:sp>
      <p:sp>
        <p:nvSpPr>
          <p:cNvPr id="2" name="Inhaltsplatzhalt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rtlCol="0">
            <a:normAutofit/>
          </a:bodyPr>
          <a:lstStyle>
            <a:lvl1pPr marL="283464" indent="-283464">
              <a:spcBef>
                <a:spcPts val="1800"/>
              </a:spcBef>
              <a:buFont typeface="Arial" panose="020B0604020202020204" pitchFamily="34" charset="0"/>
              <a:buChar char="•"/>
              <a:defRPr lang="de-DE" sz="2000"/>
            </a:lvl1pPr>
            <a:lvl2pPr indent="-283464">
              <a:spcBef>
                <a:spcPts val="1800"/>
              </a:spcBef>
              <a:defRPr lang="de-DE" sz="2000"/>
            </a:lvl2pPr>
            <a:lvl3pPr indent="-283464">
              <a:spcBef>
                <a:spcPts val="1800"/>
              </a:spcBef>
              <a:defRPr lang="de-DE" sz="2000"/>
            </a:lvl3pPr>
            <a:lvl4pPr indent="-283464">
              <a:spcBef>
                <a:spcPts val="1800"/>
              </a:spcBef>
              <a:defRPr lang="de-DE" sz="2000"/>
            </a:lvl4pPr>
            <a:lvl5pPr indent="-283464">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Tree>
    <p:extLst>
      <p:ext uri="{BB962C8B-B14F-4D97-AF65-F5344CB8AC3E}">
        <p14:creationId xmlns:p14="http://schemas.microsoft.com/office/powerpoint/2010/main" val="228228293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rtlCol="0" anchor="b">
            <a:noAutofit/>
          </a:bodyPr>
          <a:lstStyle>
            <a:lvl1pPr algn="l">
              <a:lnSpc>
                <a:spcPct val="80000"/>
              </a:lnSpc>
              <a:defRPr lang="de-DE" sz="6000" b="1" i="0" spc="100" baseline="0">
                <a:solidFill>
                  <a:schemeClr val="bg1"/>
                </a:solidFill>
                <a:latin typeface="+mj-lt"/>
              </a:defRPr>
            </a:lvl1pPr>
          </a:lstStyle>
          <a:p>
            <a:pPr rtl="0"/>
            <a:r>
              <a:rPr lang="de-DE"/>
              <a:t>Titel durch Klicken hinzufügen </a:t>
            </a:r>
          </a:p>
        </p:txBody>
      </p:sp>
      <p:grpSp>
        <p:nvGrpSpPr>
          <p:cNvPr id="9" name="Gruppieren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ihand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1" name="Freihand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2" name="Freihand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cxnSp>
        <p:nvCxnSpPr>
          <p:cNvPr id="13" name="Gerader Verbinde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platzhalt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rtlCol="0">
            <a:noAutofit/>
          </a:bodyPr>
          <a:lstStyle>
            <a:lvl1pPr marL="0" indent="0">
              <a:buNone/>
              <a:defRPr lang="de-DE" sz="2400" b="1" i="0">
                <a:solidFill>
                  <a:schemeClr val="tx2">
                    <a:lumMod val="75000"/>
                  </a:schemeClr>
                </a:solidFill>
                <a:latin typeface="+mn-lt"/>
              </a:defRPr>
            </a:lvl1pPr>
            <a:lvl2pPr>
              <a:defRPr lang="de-DE" sz="4000"/>
            </a:lvl2pPr>
            <a:lvl3pPr>
              <a:defRPr lang="de-DE" sz="4000"/>
            </a:lvl3pPr>
            <a:lvl4pPr>
              <a:defRPr lang="de-DE" sz="4000"/>
            </a:lvl4pPr>
            <a:lvl5pPr>
              <a:defRPr lang="de-DE" sz="4000"/>
            </a:lvl5pPr>
          </a:lstStyle>
          <a:p>
            <a:pPr lvl="0" rtl="0"/>
            <a:r>
              <a:rPr lang="de-DE"/>
              <a:t>Klicken Sie, um Text hinzuzufügen.</a:t>
            </a:r>
          </a:p>
        </p:txBody>
      </p:sp>
    </p:spTree>
    <p:extLst>
      <p:ext uri="{BB962C8B-B14F-4D97-AF65-F5344CB8AC3E}">
        <p14:creationId xmlns:p14="http://schemas.microsoft.com/office/powerpoint/2010/main" val="2027108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el und zwei Inhalte 2">
    <p:bg>
      <p:bgPr>
        <a:solidFill>
          <a:schemeClr val="tx1"/>
        </a:solidFill>
        <a:effectLst/>
      </p:bgPr>
    </p:bg>
    <p:spTree>
      <p:nvGrpSpPr>
        <p:cNvPr id="1" name=""/>
        <p:cNvGrpSpPr/>
        <p:nvPr/>
      </p:nvGrpSpPr>
      <p:grpSpPr>
        <a:xfrm>
          <a:off x="0" y="0"/>
          <a:ext cx="0" cy="0"/>
          <a:chOff x="0" y="0"/>
          <a:chExt cx="0" cy="0"/>
        </a:xfrm>
      </p:grpSpPr>
      <p:grpSp>
        <p:nvGrpSpPr>
          <p:cNvPr id="11" name="Gruppieren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ihand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3" name="Freihand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4" name="Freihand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16" name="Titel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rtlCol="0" anchor="b" anchorCtr="0">
            <a:noAutofit/>
          </a:bodyPr>
          <a:lstStyle>
            <a:lvl1pPr>
              <a:defRPr lang="de-DE" sz="4400" b="1" i="0">
                <a:solidFill>
                  <a:schemeClr val="bg1"/>
                </a:solidFill>
                <a:latin typeface="+mj-lt"/>
              </a:defRPr>
            </a:lvl1pPr>
          </a:lstStyle>
          <a:p>
            <a:pPr rtl="0"/>
            <a:r>
              <a:rPr lang="de-DE"/>
              <a:t>Titel durch Klicken hinzufügen </a:t>
            </a:r>
          </a:p>
        </p:txBody>
      </p:sp>
      <p:sp>
        <p:nvSpPr>
          <p:cNvPr id="2" name="Inhaltsplatzhalt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rtlCol="0">
            <a:normAutofit/>
          </a:bodyPr>
          <a:lstStyle>
            <a:lvl1pPr marL="0" indent="0">
              <a:spcBef>
                <a:spcPts val="1800"/>
              </a:spcBef>
              <a:buFont typeface="Arial" panose="020B0604020202020204" pitchFamily="34" charset="0"/>
              <a:buNone/>
              <a:defRPr lang="de-DE" sz="2000"/>
            </a:lvl1pPr>
            <a:lvl2pPr marL="283464" indent="-283464">
              <a:spcBef>
                <a:spcPts val="1800"/>
              </a:spcBef>
              <a:defRPr lang="de-DE" sz="2000"/>
            </a:lvl2pPr>
            <a:lvl3pPr marL="594360" indent="-283464">
              <a:spcBef>
                <a:spcPts val="1800"/>
              </a:spcBef>
              <a:defRPr lang="de-DE" sz="2000"/>
            </a:lvl3pPr>
            <a:lvl4pPr marL="822960" indent="-283464">
              <a:spcBef>
                <a:spcPts val="1800"/>
              </a:spcBef>
              <a:defRPr lang="de-DE" sz="2000"/>
            </a:lvl4pPr>
            <a:lvl5pPr marL="1005840" indent="-283464">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3" name="Inhaltsplatzhalt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rtlCol="0">
            <a:normAutofit/>
          </a:bodyPr>
          <a:lstStyle>
            <a:lvl1pPr marL="0" indent="0">
              <a:spcBef>
                <a:spcPts val="1800"/>
              </a:spcBef>
              <a:buFont typeface="Arial" panose="020B0604020202020204" pitchFamily="34" charset="0"/>
              <a:buNone/>
              <a:defRPr lang="de-DE" sz="2000"/>
            </a:lvl1pPr>
            <a:lvl2pPr marL="283464" indent="-283464">
              <a:spcBef>
                <a:spcPts val="1800"/>
              </a:spcBef>
              <a:defRPr lang="de-DE" sz="2000"/>
            </a:lvl2pPr>
            <a:lvl3pPr marL="548640" indent="-283464">
              <a:spcBef>
                <a:spcPts val="1800"/>
              </a:spcBef>
              <a:defRPr lang="de-DE" sz="2000"/>
            </a:lvl3pPr>
            <a:lvl4pPr marL="822960" indent="-283464">
              <a:spcBef>
                <a:spcPts val="1800"/>
              </a:spcBef>
              <a:defRPr lang="de-DE" sz="2000"/>
            </a:lvl4pPr>
            <a:lvl5pPr marL="1005840" indent="-283464">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10" name="Foliennummernplatzhalt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
        <p:nvSpPr>
          <p:cNvPr id="8" name="Datumsplatzhalter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de-DE"/>
            </a:defPPr>
          </a:lstStyle>
          <a:p>
            <a:pPr rtl="0"/>
            <a:endParaRPr lang="de-DE" dirty="0">
              <a:latin typeface="+mn-lt"/>
            </a:endParaRPr>
          </a:p>
        </p:txBody>
      </p:sp>
      <p:cxnSp>
        <p:nvCxnSpPr>
          <p:cNvPr id="4" name="Gerader Verbinde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el und Inhalt ">
    <p:bg>
      <p:bgPr>
        <a:solidFill>
          <a:schemeClr val="tx1"/>
        </a:solidFill>
        <a:effectLst/>
      </p:bgPr>
    </p:bg>
    <p:spTree>
      <p:nvGrpSpPr>
        <p:cNvPr id="1" name=""/>
        <p:cNvGrpSpPr/>
        <p:nvPr/>
      </p:nvGrpSpPr>
      <p:grpSpPr>
        <a:xfrm>
          <a:off x="0" y="0"/>
          <a:ext cx="0" cy="0"/>
          <a:chOff x="0" y="0"/>
          <a:chExt cx="0" cy="0"/>
        </a:xfrm>
      </p:grpSpPr>
      <p:grpSp>
        <p:nvGrpSpPr>
          <p:cNvPr id="11" name="Gruppieren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Form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3" name="Freihand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4" name="Freihand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8" name="Freihand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defPPr>
                <a:defRPr lang="de-DE"/>
              </a:defPPr>
            </a:lstStyle>
            <a:p>
              <a:pPr rtl="0"/>
              <a:endParaRPr lang="de-DE" dirty="0"/>
            </a:p>
          </p:txBody>
        </p:sp>
        <p:sp>
          <p:nvSpPr>
            <p:cNvPr id="19" name="Freihand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16" name="Titel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rtlCol="0" anchor="b" anchorCtr="0">
            <a:noAutofit/>
          </a:bodyPr>
          <a:lstStyle>
            <a:lvl1pPr>
              <a:defRPr lang="de-DE" sz="4400" b="1" i="0">
                <a:solidFill>
                  <a:schemeClr val="bg1"/>
                </a:solidFill>
                <a:latin typeface="+mj-lt"/>
              </a:defRPr>
            </a:lvl1pPr>
          </a:lstStyle>
          <a:p>
            <a:pPr rtl="0"/>
            <a:r>
              <a:rPr lang="de-DE"/>
              <a:t>Titel durch Klicken hinzufügen </a:t>
            </a:r>
          </a:p>
        </p:txBody>
      </p:sp>
      <p:cxnSp>
        <p:nvCxnSpPr>
          <p:cNvPr id="4" name="Gerader Verbinde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Inhaltsplatzhalt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rtlCol="0">
            <a:normAutofit/>
          </a:bodyPr>
          <a:lstStyle>
            <a:lvl1pPr marL="457200" indent="-457200">
              <a:spcBef>
                <a:spcPts val="1800"/>
              </a:spcBef>
              <a:buFont typeface="+mj-lt"/>
              <a:buAutoNum type="arabicPeriod"/>
              <a:defRPr lang="de-DE" sz="2000"/>
            </a:lvl1pPr>
            <a:lvl2pPr marL="914400" indent="-457200">
              <a:spcBef>
                <a:spcPts val="1800"/>
              </a:spcBef>
              <a:buFont typeface="+mj-lt"/>
              <a:buAutoNum type="alphaLcPeriod"/>
              <a:defRPr lang="de-DE" sz="2000"/>
            </a:lvl2pPr>
            <a:lvl3pPr marL="1371600" indent="-457200">
              <a:spcBef>
                <a:spcPts val="1800"/>
              </a:spcBef>
              <a:buFont typeface="+mj-lt"/>
              <a:buAutoNum type="arabicParenR"/>
              <a:defRPr lang="de-DE" sz="2000"/>
            </a:lvl3pPr>
            <a:lvl4pPr marL="1371600" indent="0">
              <a:spcBef>
                <a:spcPts val="1800"/>
              </a:spcBef>
              <a:buFont typeface="+mj-lt"/>
              <a:buNone/>
              <a:defRPr lang="de-DE" sz="2000"/>
            </a:lvl4pPr>
            <a:lvl5pPr marL="2286000" indent="-457200">
              <a:spcBef>
                <a:spcPts val="1800"/>
              </a:spcBef>
              <a:buFont typeface="+mj-lt"/>
              <a:buAutoNum type="arabicPeriod"/>
              <a:defRPr lang="de-DE" sz="2000"/>
            </a:lvl5pPr>
          </a:lstStyle>
          <a:p>
            <a:pPr lvl="0" rtl="0"/>
            <a:r>
              <a:rPr lang="de-DE"/>
              <a:t>Klicken, um Inhalt hinzuzufügen</a:t>
            </a:r>
          </a:p>
          <a:p>
            <a:pPr lvl="1" rtl="0"/>
            <a:r>
              <a:rPr lang="de-DE"/>
              <a:t>Zweite Ebene</a:t>
            </a:r>
          </a:p>
          <a:p>
            <a:pPr lvl="2" rtl="0"/>
            <a:r>
              <a:rPr lang="de-DE"/>
              <a:t>Dritte Ebene</a:t>
            </a:r>
          </a:p>
          <a:p>
            <a:pPr lvl="3" rtl="0"/>
            <a:endParaRPr lang="de-DE" dirty="0"/>
          </a:p>
        </p:txBody>
      </p:sp>
      <p:sp>
        <p:nvSpPr>
          <p:cNvPr id="2" name="Inhaltsplatzhalt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rtlCol="0">
            <a:normAutofit/>
          </a:bodyPr>
          <a:lstStyle>
            <a:lvl1pPr marL="0" indent="0">
              <a:spcBef>
                <a:spcPts val="1800"/>
              </a:spcBef>
              <a:buFont typeface="Arial" panose="020B0604020202020204" pitchFamily="34" charset="0"/>
              <a:buNone/>
              <a:defRPr lang="de-DE" sz="2000"/>
            </a:lvl1pPr>
            <a:lvl2pPr marL="283464" indent="-283464">
              <a:spcBef>
                <a:spcPts val="1800"/>
              </a:spcBef>
              <a:defRPr lang="de-DE" sz="2000"/>
            </a:lvl2pPr>
            <a:lvl3pPr marL="548640" indent="-283464">
              <a:spcBef>
                <a:spcPts val="1800"/>
              </a:spcBef>
              <a:defRPr lang="de-DE" sz="2000"/>
            </a:lvl3pPr>
            <a:lvl4pPr marL="822960" indent="-283464">
              <a:spcBef>
                <a:spcPts val="1800"/>
              </a:spcBef>
              <a:defRPr lang="de-DE" sz="2000"/>
            </a:lvl4pPr>
            <a:lvl5pPr marL="1005840" indent="-283464">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10" name="Foliennummernplatzhalt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
        <p:nvSpPr>
          <p:cNvPr id="8" name="Datumsplatzhalter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de-DE"/>
            </a:defPPr>
          </a:lstStyle>
          <a:p>
            <a:pPr rtl="0"/>
            <a:endParaRPr lang="de-DE"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defPPr>
              <a:defRPr lang="de-DE"/>
            </a:defPPr>
          </a:lstStyle>
          <a:p>
            <a:pPr lvl="0" rtl="0"/>
            <a:r>
              <a:rPr lang="de-DE"/>
              <a:t>Textmasterformat durch Klicken bearbeiten</a:t>
            </a:r>
          </a:p>
          <a:p>
            <a:pPr lvl="1" rtl="0"/>
            <a:r>
              <a:rPr lang="de-DE"/>
              <a:t>Zweite Ebene</a:t>
            </a:r>
          </a:p>
          <a:p>
            <a:pPr lvl="2" rtl="0"/>
            <a:r>
              <a:rPr lang="de-DE"/>
              <a:t>Dritte Ebene</a:t>
            </a:r>
          </a:p>
          <a:p>
            <a:pPr lvl="3" rtl="0"/>
            <a:r>
              <a:rPr lang="de-DE"/>
              <a:t>Vierte Ebene</a:t>
            </a:r>
          </a:p>
          <a:p>
            <a:pPr lvl="4" rtl="0"/>
            <a:r>
              <a:rPr lang="de-DE"/>
              <a:t>Fünfte Ebene</a:t>
            </a:r>
          </a:p>
        </p:txBody>
      </p:sp>
      <p:sp>
        <p:nvSpPr>
          <p:cNvPr id="12" name="Titelplatzhalt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defPPr>
              <a:defRPr lang="de-DE"/>
            </a:defPPr>
          </a:lstStyle>
          <a:p>
            <a:pPr rtl="0"/>
            <a:r>
              <a:rPr lang="de-DE"/>
              <a:t>Titelmasterformat durch Klicken bearbeiten</a:t>
            </a:r>
          </a:p>
        </p:txBody>
      </p:sp>
      <p:sp>
        <p:nvSpPr>
          <p:cNvPr id="30" name="Datumsplatzhalt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lang="de-DE" sz="1100" b="0" i="0">
                <a:solidFill>
                  <a:schemeClr val="bg1"/>
                </a:solidFill>
                <a:latin typeface="+mn-lt"/>
              </a:defRPr>
            </a:lvl1pPr>
          </a:lstStyle>
          <a:p>
            <a:pPr rtl="0"/>
            <a:endParaRPr lang="de-DE" dirty="0">
              <a:latin typeface="+mn-lt"/>
            </a:endParaRPr>
          </a:p>
        </p:txBody>
      </p:sp>
      <p:sp>
        <p:nvSpPr>
          <p:cNvPr id="32" name="Foliennummernplatzhalt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lang="de-DE" sz="1100" b="1" i="0">
                <a:solidFill>
                  <a:schemeClr val="bg1"/>
                </a:solidFill>
                <a:latin typeface="+mn-lt"/>
              </a:defRPr>
            </a:lvl1pPr>
          </a:lstStyle>
          <a:p>
            <a:pPr rtl="0"/>
            <a:fld id="{294A09A9-5501-47C1-A89A-A340965A2BE2}" type="slidenum">
              <a:rPr lang="de-DE" smtClean="0"/>
              <a:pPr/>
              <a:t>‹Nr.›</a:t>
            </a:fld>
            <a:endParaRPr lang="de-DE"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712" r:id="rId6"/>
    <p:sldLayoutId id="2147483659" r:id="rId7"/>
    <p:sldLayoutId id="2147483709" r:id="rId8"/>
    <p:sldLayoutId id="2147483708" r:id="rId9"/>
    <p:sldLayoutId id="2147483707" r:id="rId10"/>
    <p:sldLayoutId id="2147483706" r:id="rId11"/>
    <p:sldLayoutId id="2147483705" r:id="rId12"/>
    <p:sldLayoutId id="2147483704" r:id="rId13"/>
    <p:sldLayoutId id="2147483703" r:id="rId14"/>
  </p:sldLayoutIdLst>
  <p:hf sldNum="0" hdr="0" ftr="0" dt="0"/>
  <p:txStyles>
    <p:titleStyle>
      <a:lvl1pPr algn="l" defTabSz="914400" rtl="0" eaLnBrk="1" latinLnBrk="0" hangingPunct="1">
        <a:lnSpc>
          <a:spcPct val="80000"/>
        </a:lnSpc>
        <a:spcBef>
          <a:spcPct val="0"/>
        </a:spcBef>
        <a:buNone/>
        <a:defRPr lang="de-DE" sz="4400" b="1" i="0" kern="1200" spc="100" baseline="0">
          <a:solidFill>
            <a:schemeClr val="bg1"/>
          </a:solidFill>
          <a:latin typeface="+mj-lt"/>
          <a:ea typeface="+mj-ea"/>
          <a:cs typeface="+mj-cs"/>
        </a:defRPr>
      </a:lvl1pPr>
      <a:lvl2pPr eaLnBrk="1" hangingPunct="1">
        <a:defRPr lang="de-DE">
          <a:solidFill>
            <a:schemeClr val="tx2"/>
          </a:solidFill>
        </a:defRPr>
      </a:lvl2pPr>
      <a:lvl3pPr eaLnBrk="1" hangingPunct="1">
        <a:defRPr lang="de-DE">
          <a:solidFill>
            <a:schemeClr val="tx2"/>
          </a:solidFill>
        </a:defRPr>
      </a:lvl3pPr>
      <a:lvl4pPr eaLnBrk="1" hangingPunct="1">
        <a:defRPr lang="de-DE">
          <a:solidFill>
            <a:schemeClr val="tx2"/>
          </a:solidFill>
        </a:defRPr>
      </a:lvl4pPr>
      <a:lvl5pPr eaLnBrk="1" hangingPunct="1">
        <a:defRPr lang="de-DE">
          <a:solidFill>
            <a:schemeClr val="tx2"/>
          </a:solidFill>
        </a:defRPr>
      </a:lvl5pPr>
      <a:lvl6pPr eaLnBrk="1" hangingPunct="1">
        <a:defRPr lang="de-DE">
          <a:solidFill>
            <a:schemeClr val="tx2"/>
          </a:solidFill>
        </a:defRPr>
      </a:lvl6pPr>
      <a:lvl7pPr eaLnBrk="1" hangingPunct="1">
        <a:defRPr lang="de-DE">
          <a:solidFill>
            <a:schemeClr val="tx2"/>
          </a:solidFill>
        </a:defRPr>
      </a:lvl7pPr>
      <a:lvl8pPr eaLnBrk="1" hangingPunct="1">
        <a:defRPr lang="de-DE">
          <a:solidFill>
            <a:schemeClr val="tx2"/>
          </a:solidFill>
        </a:defRPr>
      </a:lvl8pPr>
      <a:lvl9pPr eaLnBrk="1" hangingPunct="1">
        <a:defRPr lang="de-DE">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lang="de-DE"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lang="de-DE"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lang="de-DE"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lang="de-DE"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lang="de-DE"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9pPr>
    </p:bodyStyle>
    <p:otherStyle>
      <a:defPPr>
        <a:defRPr lang="de-DE"/>
      </a:defPPr>
      <a:lvl1pPr marL="0" algn="l" defTabSz="914400" rtl="0" eaLnBrk="1" latinLnBrk="0" hangingPunct="1">
        <a:defRPr lang="de-DE" sz="1800" kern="1200">
          <a:solidFill>
            <a:schemeClr val="tx1"/>
          </a:solidFill>
          <a:latin typeface="+mn-lt"/>
          <a:ea typeface="+mn-ea"/>
          <a:cs typeface="+mn-cs"/>
        </a:defRPr>
      </a:lvl1pPr>
      <a:lvl2pPr marL="457200" algn="l" defTabSz="914400" rtl="0" eaLnBrk="1" latinLnBrk="0" hangingPunct="1">
        <a:defRPr lang="de-DE" sz="1800" kern="1200">
          <a:solidFill>
            <a:schemeClr val="tx1"/>
          </a:solidFill>
          <a:latin typeface="+mn-lt"/>
          <a:ea typeface="+mn-ea"/>
          <a:cs typeface="+mn-cs"/>
        </a:defRPr>
      </a:lvl2pPr>
      <a:lvl3pPr marL="914400" algn="l" defTabSz="914400" rtl="0" eaLnBrk="1" latinLnBrk="0" hangingPunct="1">
        <a:defRPr lang="de-DE" sz="1800" kern="1200">
          <a:solidFill>
            <a:schemeClr val="tx1"/>
          </a:solidFill>
          <a:latin typeface="+mn-lt"/>
          <a:ea typeface="+mn-ea"/>
          <a:cs typeface="+mn-cs"/>
        </a:defRPr>
      </a:lvl3pPr>
      <a:lvl4pPr marL="1371600" algn="l" defTabSz="914400" rtl="0" eaLnBrk="1" latinLnBrk="0" hangingPunct="1">
        <a:defRPr lang="de-DE" sz="1800" kern="1200">
          <a:solidFill>
            <a:schemeClr val="tx1"/>
          </a:solidFill>
          <a:latin typeface="+mn-lt"/>
          <a:ea typeface="+mn-ea"/>
          <a:cs typeface="+mn-cs"/>
        </a:defRPr>
      </a:lvl4pPr>
      <a:lvl5pPr marL="1828800" algn="l" defTabSz="914400" rtl="0" eaLnBrk="1" latinLnBrk="0" hangingPunct="1">
        <a:defRPr lang="de-DE" sz="1800" kern="1200">
          <a:solidFill>
            <a:schemeClr val="tx1"/>
          </a:solidFill>
          <a:latin typeface="+mn-lt"/>
          <a:ea typeface="+mn-ea"/>
          <a:cs typeface="+mn-cs"/>
        </a:defRPr>
      </a:lvl5pPr>
      <a:lvl6pPr marL="2286000" algn="l" defTabSz="914400" rtl="0" eaLnBrk="1" latinLnBrk="0" hangingPunct="1">
        <a:defRPr lang="de-DE" sz="1800" kern="1200">
          <a:solidFill>
            <a:schemeClr val="tx1"/>
          </a:solidFill>
          <a:latin typeface="+mn-lt"/>
          <a:ea typeface="+mn-ea"/>
          <a:cs typeface="+mn-cs"/>
        </a:defRPr>
      </a:lvl6pPr>
      <a:lvl7pPr marL="2743200" algn="l" defTabSz="914400" rtl="0" eaLnBrk="1" latinLnBrk="0" hangingPunct="1">
        <a:defRPr lang="de-DE" sz="1800" kern="1200">
          <a:solidFill>
            <a:schemeClr val="tx1"/>
          </a:solidFill>
          <a:latin typeface="+mn-lt"/>
          <a:ea typeface="+mn-ea"/>
          <a:cs typeface="+mn-cs"/>
        </a:defRPr>
      </a:lvl7pPr>
      <a:lvl8pPr marL="3200400" algn="l" defTabSz="914400" rtl="0" eaLnBrk="1" latinLnBrk="0" hangingPunct="1">
        <a:defRPr lang="de-DE" sz="1800" kern="1200">
          <a:solidFill>
            <a:schemeClr val="tx1"/>
          </a:solidFill>
          <a:latin typeface="+mn-lt"/>
          <a:ea typeface="+mn-ea"/>
          <a:cs typeface="+mn-cs"/>
        </a:defRPr>
      </a:lvl8pPr>
      <a:lvl9pPr marL="3657600" algn="l" defTabSz="914400" rtl="0" eaLnBrk="1" latinLnBrk="0" hangingPunct="1">
        <a:defRPr lang="de-DE"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B1D9D6-2977-ABCD-FDF8-51AFA5064E54}"/>
              </a:ext>
            </a:extLst>
          </p:cNvPr>
          <p:cNvSpPr>
            <a:spLocks noGrp="1"/>
          </p:cNvSpPr>
          <p:nvPr>
            <p:ph type="ctrTitle"/>
          </p:nvPr>
        </p:nvSpPr>
        <p:spPr>
          <a:xfrm>
            <a:off x="729205" y="411479"/>
            <a:ext cx="11067099" cy="3291840"/>
          </a:xfrm>
        </p:spPr>
        <p:txBody>
          <a:bodyPr rtlCol="0"/>
          <a:lstStyle>
            <a:defPPr>
              <a:defRPr lang="de-DE"/>
            </a:defPPr>
          </a:lstStyle>
          <a:p>
            <a:pPr algn="ctr" rtl="0"/>
            <a:r>
              <a:rPr lang="de-DE" sz="5400" dirty="0"/>
              <a:t>Umgang mit Sprachmodellen im Rahmen des Lehrplans zum Fach KIT (T) an der Beruflichen Oberschule</a:t>
            </a:r>
          </a:p>
        </p:txBody>
      </p:sp>
      <p:sp>
        <p:nvSpPr>
          <p:cNvPr id="5" name="Textfeld 4">
            <a:extLst>
              <a:ext uri="{FF2B5EF4-FFF2-40B4-BE49-F238E27FC236}">
                <a16:creationId xmlns:a16="http://schemas.microsoft.com/office/drawing/2014/main" id="{7793F61F-E969-EF34-12D0-D8D468C0BB6E}"/>
              </a:ext>
            </a:extLst>
          </p:cNvPr>
          <p:cNvSpPr txBox="1"/>
          <p:nvPr/>
        </p:nvSpPr>
        <p:spPr>
          <a:xfrm>
            <a:off x="7370620" y="4466243"/>
            <a:ext cx="2583608" cy="369332"/>
          </a:xfrm>
          <a:prstGeom prst="rect">
            <a:avLst/>
          </a:prstGeom>
          <a:noFill/>
        </p:spPr>
        <p:txBody>
          <a:bodyPr wrap="square" rtlCol="0">
            <a:spAutoFit/>
          </a:bodyPr>
          <a:lstStyle/>
          <a:p>
            <a:r>
              <a:rPr lang="de-DE" dirty="0">
                <a:solidFill>
                  <a:schemeClr val="bg1"/>
                </a:solidFill>
              </a:rPr>
              <a:t>Stand 16. Oktober 2025</a:t>
            </a:r>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E53504BC-1367-33D8-D0A7-AFA2DB60ADA3}"/>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1E428ACC-E46D-0F87-7EF0-5A3C19AAC49F}"/>
              </a:ext>
            </a:extLst>
          </p:cNvPr>
          <p:cNvSpPr>
            <a:spLocks noGrp="1"/>
          </p:cNvSpPr>
          <p:nvPr>
            <p:ph type="title"/>
          </p:nvPr>
        </p:nvSpPr>
        <p:spPr>
          <a:xfrm>
            <a:off x="432314" y="227903"/>
            <a:ext cx="10873740" cy="1253656"/>
          </a:xfrm>
        </p:spPr>
        <p:txBody>
          <a:bodyPr/>
          <a:lstStyle/>
          <a:p>
            <a:r>
              <a:rPr lang="de-DE" dirty="0"/>
              <a:t>Begriffsbestimmung im Rahmen des Lehrplans</a:t>
            </a:r>
          </a:p>
        </p:txBody>
      </p:sp>
      <p:sp>
        <p:nvSpPr>
          <p:cNvPr id="3" name="Textfeld 2">
            <a:extLst>
              <a:ext uri="{FF2B5EF4-FFF2-40B4-BE49-F238E27FC236}">
                <a16:creationId xmlns:a16="http://schemas.microsoft.com/office/drawing/2014/main" id="{FE2FABBF-73C9-E5A5-A5E1-9A5DF7A31605}"/>
              </a:ext>
            </a:extLst>
          </p:cNvPr>
          <p:cNvSpPr txBox="1"/>
          <p:nvPr/>
        </p:nvSpPr>
        <p:spPr>
          <a:xfrm>
            <a:off x="4150343" y="1485783"/>
            <a:ext cx="3257455" cy="646331"/>
          </a:xfrm>
          <a:prstGeom prst="rect">
            <a:avLst/>
          </a:prstGeom>
          <a:noFill/>
        </p:spPr>
        <p:txBody>
          <a:bodyPr wrap="square" rtlCol="0">
            <a:spAutoFit/>
          </a:bodyPr>
          <a:lstStyle/>
          <a:p>
            <a:r>
              <a:rPr lang="de-DE" sz="3600" b="1" dirty="0">
                <a:solidFill>
                  <a:schemeClr val="bg1"/>
                </a:solidFill>
              </a:rPr>
              <a:t>„Sprachmodell“</a:t>
            </a:r>
          </a:p>
        </p:txBody>
      </p:sp>
      <p:grpSp>
        <p:nvGrpSpPr>
          <p:cNvPr id="56" name="Gruppieren 55">
            <a:extLst>
              <a:ext uri="{FF2B5EF4-FFF2-40B4-BE49-F238E27FC236}">
                <a16:creationId xmlns:a16="http://schemas.microsoft.com/office/drawing/2014/main" id="{4B5A0350-3BF2-8060-7E89-C5FCFA4B22A5}"/>
              </a:ext>
            </a:extLst>
          </p:cNvPr>
          <p:cNvGrpSpPr/>
          <p:nvPr/>
        </p:nvGrpSpPr>
        <p:grpSpPr>
          <a:xfrm>
            <a:off x="352111" y="3209596"/>
            <a:ext cx="5036917" cy="879676"/>
            <a:chOff x="352111" y="3209596"/>
            <a:chExt cx="5036917" cy="879676"/>
          </a:xfrm>
        </p:grpSpPr>
        <p:sp>
          <p:nvSpPr>
            <p:cNvPr id="5" name="Rechteck: abgerundete Ecken 4">
              <a:extLst>
                <a:ext uri="{FF2B5EF4-FFF2-40B4-BE49-F238E27FC236}">
                  <a16:creationId xmlns:a16="http://schemas.microsoft.com/office/drawing/2014/main" id="{2A14C9E0-8968-A16B-BDA1-69906F14D884}"/>
                </a:ext>
              </a:extLst>
            </p:cNvPr>
            <p:cNvSpPr/>
            <p:nvPr/>
          </p:nvSpPr>
          <p:spPr>
            <a:xfrm>
              <a:off x="1868394" y="3209596"/>
              <a:ext cx="1805651" cy="8796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 name="Textfeld 5">
              <a:extLst>
                <a:ext uri="{FF2B5EF4-FFF2-40B4-BE49-F238E27FC236}">
                  <a16:creationId xmlns:a16="http://schemas.microsoft.com/office/drawing/2014/main" id="{84F7E6E0-1BA2-EBB2-BC8B-F354C606F4A9}"/>
                </a:ext>
              </a:extLst>
            </p:cNvPr>
            <p:cNvSpPr txBox="1"/>
            <p:nvPr/>
          </p:nvSpPr>
          <p:spPr>
            <a:xfrm>
              <a:off x="352111" y="3464768"/>
              <a:ext cx="671332" cy="369332"/>
            </a:xfrm>
            <a:prstGeom prst="rect">
              <a:avLst/>
            </a:prstGeom>
            <a:noFill/>
          </p:spPr>
          <p:txBody>
            <a:bodyPr wrap="square" rtlCol="0">
              <a:spAutoFit/>
            </a:bodyPr>
            <a:lstStyle/>
            <a:p>
              <a:r>
                <a:rPr lang="de-DE" dirty="0">
                  <a:solidFill>
                    <a:schemeClr val="bg1"/>
                  </a:solidFill>
                </a:rPr>
                <a:t>Text</a:t>
              </a:r>
            </a:p>
          </p:txBody>
        </p:sp>
        <p:sp>
          <p:nvSpPr>
            <p:cNvPr id="7" name="Textfeld 6">
              <a:extLst>
                <a:ext uri="{FF2B5EF4-FFF2-40B4-BE49-F238E27FC236}">
                  <a16:creationId xmlns:a16="http://schemas.microsoft.com/office/drawing/2014/main" id="{8C5CB1CD-AC99-492F-1BB1-2CDF7EE718B7}"/>
                </a:ext>
              </a:extLst>
            </p:cNvPr>
            <p:cNvSpPr txBox="1"/>
            <p:nvPr/>
          </p:nvSpPr>
          <p:spPr>
            <a:xfrm>
              <a:off x="4717696" y="3464768"/>
              <a:ext cx="671332" cy="369332"/>
            </a:xfrm>
            <a:prstGeom prst="rect">
              <a:avLst/>
            </a:prstGeom>
            <a:noFill/>
          </p:spPr>
          <p:txBody>
            <a:bodyPr wrap="square" rtlCol="0">
              <a:spAutoFit/>
            </a:bodyPr>
            <a:lstStyle/>
            <a:p>
              <a:r>
                <a:rPr lang="de-DE" dirty="0">
                  <a:solidFill>
                    <a:schemeClr val="bg1"/>
                  </a:solidFill>
                </a:rPr>
                <a:t>Text</a:t>
              </a:r>
            </a:p>
          </p:txBody>
        </p:sp>
        <p:cxnSp>
          <p:nvCxnSpPr>
            <p:cNvPr id="9" name="Gerade Verbindung mit Pfeil 8">
              <a:extLst>
                <a:ext uri="{FF2B5EF4-FFF2-40B4-BE49-F238E27FC236}">
                  <a16:creationId xmlns:a16="http://schemas.microsoft.com/office/drawing/2014/main" id="{643FF28E-3CDB-E501-F820-DFCE70B64489}"/>
                </a:ext>
              </a:extLst>
            </p:cNvPr>
            <p:cNvCxnSpPr>
              <a:stCxn id="6" idx="3"/>
              <a:endCxn id="5" idx="1"/>
            </p:cNvCxnSpPr>
            <p:nvPr/>
          </p:nvCxnSpPr>
          <p:spPr>
            <a:xfrm>
              <a:off x="1023443" y="3649434"/>
              <a:ext cx="8449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Gerade Verbindung mit Pfeil 10">
              <a:extLst>
                <a:ext uri="{FF2B5EF4-FFF2-40B4-BE49-F238E27FC236}">
                  <a16:creationId xmlns:a16="http://schemas.microsoft.com/office/drawing/2014/main" id="{27CCB39D-5455-446B-6D7F-79103733D231}"/>
                </a:ext>
              </a:extLst>
            </p:cNvPr>
            <p:cNvCxnSpPr>
              <a:stCxn id="5" idx="3"/>
              <a:endCxn id="7" idx="1"/>
            </p:cNvCxnSpPr>
            <p:nvPr/>
          </p:nvCxnSpPr>
          <p:spPr>
            <a:xfrm>
              <a:off x="3674045" y="3649434"/>
              <a:ext cx="10436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9" name="Textfeld 28">
            <a:extLst>
              <a:ext uri="{FF2B5EF4-FFF2-40B4-BE49-F238E27FC236}">
                <a16:creationId xmlns:a16="http://schemas.microsoft.com/office/drawing/2014/main" id="{B69F66F0-92BB-5F4B-8245-61F659DDB1AC}"/>
              </a:ext>
            </a:extLst>
          </p:cNvPr>
          <p:cNvSpPr txBox="1"/>
          <p:nvPr/>
        </p:nvSpPr>
        <p:spPr>
          <a:xfrm>
            <a:off x="4717697" y="4519503"/>
            <a:ext cx="919174" cy="369332"/>
          </a:xfrm>
          <a:prstGeom prst="rect">
            <a:avLst/>
          </a:prstGeom>
          <a:noFill/>
        </p:spPr>
        <p:txBody>
          <a:bodyPr wrap="square" rtlCol="0">
            <a:spAutoFit/>
          </a:bodyPr>
          <a:lstStyle/>
          <a:p>
            <a:endParaRPr lang="de-DE" dirty="0">
              <a:solidFill>
                <a:schemeClr val="bg1"/>
              </a:solidFill>
            </a:endParaRPr>
          </a:p>
        </p:txBody>
      </p:sp>
      <p:grpSp>
        <p:nvGrpSpPr>
          <p:cNvPr id="57" name="Gruppieren 56">
            <a:extLst>
              <a:ext uri="{FF2B5EF4-FFF2-40B4-BE49-F238E27FC236}">
                <a16:creationId xmlns:a16="http://schemas.microsoft.com/office/drawing/2014/main" id="{EE124A24-F54E-1634-DA33-2F35C71471C0}"/>
              </a:ext>
            </a:extLst>
          </p:cNvPr>
          <p:cNvGrpSpPr/>
          <p:nvPr/>
        </p:nvGrpSpPr>
        <p:grpSpPr>
          <a:xfrm>
            <a:off x="352111" y="4254725"/>
            <a:ext cx="6018739" cy="879676"/>
            <a:chOff x="352111" y="4254725"/>
            <a:chExt cx="6018739" cy="879676"/>
          </a:xfrm>
        </p:grpSpPr>
        <p:sp>
          <p:nvSpPr>
            <p:cNvPr id="14" name="Rechteck: abgerundete Ecken 13">
              <a:extLst>
                <a:ext uri="{FF2B5EF4-FFF2-40B4-BE49-F238E27FC236}">
                  <a16:creationId xmlns:a16="http://schemas.microsoft.com/office/drawing/2014/main" id="{5E8ED80E-6AA5-F494-D22F-BC3C9830407C}"/>
                </a:ext>
              </a:extLst>
            </p:cNvPr>
            <p:cNvSpPr/>
            <p:nvPr/>
          </p:nvSpPr>
          <p:spPr>
            <a:xfrm>
              <a:off x="1868395" y="4254725"/>
              <a:ext cx="1805652" cy="8796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Textfeld 14">
              <a:extLst>
                <a:ext uri="{FF2B5EF4-FFF2-40B4-BE49-F238E27FC236}">
                  <a16:creationId xmlns:a16="http://schemas.microsoft.com/office/drawing/2014/main" id="{CFD963E0-DE9A-33FB-72B4-5D9A2F948427}"/>
                </a:ext>
              </a:extLst>
            </p:cNvPr>
            <p:cNvSpPr txBox="1"/>
            <p:nvPr/>
          </p:nvSpPr>
          <p:spPr>
            <a:xfrm>
              <a:off x="352111" y="4509897"/>
              <a:ext cx="790756" cy="369332"/>
            </a:xfrm>
            <a:prstGeom prst="rect">
              <a:avLst/>
            </a:prstGeom>
            <a:noFill/>
          </p:spPr>
          <p:txBody>
            <a:bodyPr wrap="square" rtlCol="0">
              <a:spAutoFit/>
            </a:bodyPr>
            <a:lstStyle/>
            <a:p>
              <a:r>
                <a:rPr lang="de-DE" dirty="0">
                  <a:solidFill>
                    <a:schemeClr val="bg1"/>
                  </a:solidFill>
                </a:rPr>
                <a:t>Text</a:t>
              </a:r>
            </a:p>
          </p:txBody>
        </p:sp>
        <p:cxnSp>
          <p:nvCxnSpPr>
            <p:cNvPr id="17" name="Gerade Verbindung mit Pfeil 16">
              <a:extLst>
                <a:ext uri="{FF2B5EF4-FFF2-40B4-BE49-F238E27FC236}">
                  <a16:creationId xmlns:a16="http://schemas.microsoft.com/office/drawing/2014/main" id="{E7F294C3-930E-820D-FF8E-EF0FEFE410FA}"/>
                </a:ext>
              </a:extLst>
            </p:cNvPr>
            <p:cNvCxnSpPr>
              <a:cxnSpLocks/>
              <a:stCxn id="15" idx="3"/>
              <a:endCxn id="14" idx="1"/>
            </p:cNvCxnSpPr>
            <p:nvPr/>
          </p:nvCxnSpPr>
          <p:spPr>
            <a:xfrm>
              <a:off x="1142867" y="4694563"/>
              <a:ext cx="7255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a:extLst>
                <a:ext uri="{FF2B5EF4-FFF2-40B4-BE49-F238E27FC236}">
                  <a16:creationId xmlns:a16="http://schemas.microsoft.com/office/drawing/2014/main" id="{AD5C4C8C-51AB-8B72-0520-E1488BE305CB}"/>
                </a:ext>
              </a:extLst>
            </p:cNvPr>
            <p:cNvCxnSpPr>
              <a:cxnSpLocks/>
              <a:stCxn id="14" idx="3"/>
              <a:endCxn id="29" idx="1"/>
            </p:cNvCxnSpPr>
            <p:nvPr/>
          </p:nvCxnSpPr>
          <p:spPr>
            <a:xfrm>
              <a:off x="3674047" y="4694563"/>
              <a:ext cx="1043650" cy="9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feld 38">
              <a:extLst>
                <a:ext uri="{FF2B5EF4-FFF2-40B4-BE49-F238E27FC236}">
                  <a16:creationId xmlns:a16="http://schemas.microsoft.com/office/drawing/2014/main" id="{0A9A5B5D-2D7A-CDF8-30D3-A838E85CEF59}"/>
                </a:ext>
              </a:extLst>
            </p:cNvPr>
            <p:cNvSpPr txBox="1"/>
            <p:nvPr/>
          </p:nvSpPr>
          <p:spPr>
            <a:xfrm>
              <a:off x="4717696" y="4538176"/>
              <a:ext cx="1653154" cy="369332"/>
            </a:xfrm>
            <a:prstGeom prst="rect">
              <a:avLst/>
            </a:prstGeom>
            <a:noFill/>
          </p:spPr>
          <p:txBody>
            <a:bodyPr wrap="square" rtlCol="0">
              <a:spAutoFit/>
            </a:bodyPr>
            <a:lstStyle/>
            <a:p>
              <a:r>
                <a:rPr lang="de-DE" dirty="0">
                  <a:solidFill>
                    <a:schemeClr val="bg1"/>
                  </a:solidFill>
                </a:rPr>
                <a:t>Audio, Video …</a:t>
              </a:r>
            </a:p>
          </p:txBody>
        </p:sp>
      </p:grpSp>
      <p:grpSp>
        <p:nvGrpSpPr>
          <p:cNvPr id="58" name="Gruppieren 57">
            <a:extLst>
              <a:ext uri="{FF2B5EF4-FFF2-40B4-BE49-F238E27FC236}">
                <a16:creationId xmlns:a16="http://schemas.microsoft.com/office/drawing/2014/main" id="{5D844C5B-9004-1525-453E-F2203FDFFDE2}"/>
              </a:ext>
            </a:extLst>
          </p:cNvPr>
          <p:cNvGrpSpPr/>
          <p:nvPr/>
        </p:nvGrpSpPr>
        <p:grpSpPr>
          <a:xfrm>
            <a:off x="138992" y="5319067"/>
            <a:ext cx="5250036" cy="879676"/>
            <a:chOff x="138992" y="5319067"/>
            <a:chExt cx="5250036" cy="879676"/>
          </a:xfrm>
        </p:grpSpPr>
        <p:sp>
          <p:nvSpPr>
            <p:cNvPr id="20" name="Rechteck: abgerundete Ecken 19">
              <a:extLst>
                <a:ext uri="{FF2B5EF4-FFF2-40B4-BE49-F238E27FC236}">
                  <a16:creationId xmlns:a16="http://schemas.microsoft.com/office/drawing/2014/main" id="{70623BE9-BD17-3FC4-87D3-4901AF4BD118}"/>
                </a:ext>
              </a:extLst>
            </p:cNvPr>
            <p:cNvSpPr/>
            <p:nvPr/>
          </p:nvSpPr>
          <p:spPr>
            <a:xfrm>
              <a:off x="1868394" y="5319067"/>
              <a:ext cx="1805651" cy="8796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2" name="Textfeld 21">
              <a:extLst>
                <a:ext uri="{FF2B5EF4-FFF2-40B4-BE49-F238E27FC236}">
                  <a16:creationId xmlns:a16="http://schemas.microsoft.com/office/drawing/2014/main" id="{22453389-55D2-0583-A18C-0B342F3DBD6E}"/>
                </a:ext>
              </a:extLst>
            </p:cNvPr>
            <p:cNvSpPr txBox="1"/>
            <p:nvPr/>
          </p:nvSpPr>
          <p:spPr>
            <a:xfrm>
              <a:off x="4717696" y="5574239"/>
              <a:ext cx="671332" cy="369332"/>
            </a:xfrm>
            <a:prstGeom prst="rect">
              <a:avLst/>
            </a:prstGeom>
            <a:noFill/>
          </p:spPr>
          <p:txBody>
            <a:bodyPr wrap="square" rtlCol="0">
              <a:spAutoFit/>
            </a:bodyPr>
            <a:lstStyle/>
            <a:p>
              <a:r>
                <a:rPr lang="de-DE" dirty="0">
                  <a:solidFill>
                    <a:schemeClr val="bg1"/>
                  </a:solidFill>
                </a:rPr>
                <a:t>Text</a:t>
              </a:r>
            </a:p>
          </p:txBody>
        </p:sp>
        <p:cxnSp>
          <p:nvCxnSpPr>
            <p:cNvPr id="23" name="Gerade Verbindung mit Pfeil 22">
              <a:extLst>
                <a:ext uri="{FF2B5EF4-FFF2-40B4-BE49-F238E27FC236}">
                  <a16:creationId xmlns:a16="http://schemas.microsoft.com/office/drawing/2014/main" id="{283FDBF8-7EE4-4DED-AC38-7116000AC358}"/>
                </a:ext>
              </a:extLst>
            </p:cNvPr>
            <p:cNvCxnSpPr>
              <a:cxnSpLocks/>
              <a:endCxn id="20" idx="1"/>
            </p:cNvCxnSpPr>
            <p:nvPr/>
          </p:nvCxnSpPr>
          <p:spPr>
            <a:xfrm>
              <a:off x="1643605" y="5758905"/>
              <a:ext cx="2247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Gerade Verbindung mit Pfeil 23">
              <a:extLst>
                <a:ext uri="{FF2B5EF4-FFF2-40B4-BE49-F238E27FC236}">
                  <a16:creationId xmlns:a16="http://schemas.microsoft.com/office/drawing/2014/main" id="{93C455CB-78B2-3B64-9F1B-FE1BC2EB460D}"/>
                </a:ext>
              </a:extLst>
            </p:cNvPr>
            <p:cNvCxnSpPr>
              <a:stCxn id="20" idx="3"/>
              <a:endCxn id="22" idx="1"/>
            </p:cNvCxnSpPr>
            <p:nvPr/>
          </p:nvCxnSpPr>
          <p:spPr>
            <a:xfrm>
              <a:off x="3674045" y="5758905"/>
              <a:ext cx="10436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feld 39">
              <a:extLst>
                <a:ext uri="{FF2B5EF4-FFF2-40B4-BE49-F238E27FC236}">
                  <a16:creationId xmlns:a16="http://schemas.microsoft.com/office/drawing/2014/main" id="{174F0B81-F945-44B4-F20E-693BBBA3BEA7}"/>
                </a:ext>
              </a:extLst>
            </p:cNvPr>
            <p:cNvSpPr txBox="1"/>
            <p:nvPr/>
          </p:nvSpPr>
          <p:spPr>
            <a:xfrm>
              <a:off x="138992" y="5555025"/>
              <a:ext cx="1653154" cy="369332"/>
            </a:xfrm>
            <a:prstGeom prst="rect">
              <a:avLst/>
            </a:prstGeom>
            <a:noFill/>
          </p:spPr>
          <p:txBody>
            <a:bodyPr wrap="square" rtlCol="0">
              <a:spAutoFit/>
            </a:bodyPr>
            <a:lstStyle/>
            <a:p>
              <a:r>
                <a:rPr lang="de-DE" dirty="0">
                  <a:solidFill>
                    <a:schemeClr val="bg1"/>
                  </a:solidFill>
                </a:rPr>
                <a:t>Audio, Video …</a:t>
              </a:r>
            </a:p>
          </p:txBody>
        </p:sp>
      </p:grpSp>
      <p:grpSp>
        <p:nvGrpSpPr>
          <p:cNvPr id="25" name="Gruppieren 24">
            <a:extLst>
              <a:ext uri="{FF2B5EF4-FFF2-40B4-BE49-F238E27FC236}">
                <a16:creationId xmlns:a16="http://schemas.microsoft.com/office/drawing/2014/main" id="{D606C114-6952-7B5F-AC42-FBA723E03B1A}"/>
              </a:ext>
            </a:extLst>
          </p:cNvPr>
          <p:cNvGrpSpPr/>
          <p:nvPr/>
        </p:nvGrpSpPr>
        <p:grpSpPr>
          <a:xfrm>
            <a:off x="6986332" y="4234469"/>
            <a:ext cx="5036918" cy="879676"/>
            <a:chOff x="6974758" y="2585092"/>
            <a:chExt cx="5036918" cy="879676"/>
          </a:xfrm>
        </p:grpSpPr>
        <p:grpSp>
          <p:nvGrpSpPr>
            <p:cNvPr id="4" name="Gruppieren 3">
              <a:extLst>
                <a:ext uri="{FF2B5EF4-FFF2-40B4-BE49-F238E27FC236}">
                  <a16:creationId xmlns:a16="http://schemas.microsoft.com/office/drawing/2014/main" id="{D1B223BD-05D9-82ED-D979-C492E8C7963A}"/>
                </a:ext>
              </a:extLst>
            </p:cNvPr>
            <p:cNvGrpSpPr/>
            <p:nvPr/>
          </p:nvGrpSpPr>
          <p:grpSpPr>
            <a:xfrm>
              <a:off x="6974758" y="2585092"/>
              <a:ext cx="5036918" cy="879676"/>
              <a:chOff x="352110" y="3209596"/>
              <a:chExt cx="5036918" cy="879676"/>
            </a:xfrm>
          </p:grpSpPr>
          <p:sp>
            <p:nvSpPr>
              <p:cNvPr id="8" name="Rechteck: abgerundete Ecken 7">
                <a:extLst>
                  <a:ext uri="{FF2B5EF4-FFF2-40B4-BE49-F238E27FC236}">
                    <a16:creationId xmlns:a16="http://schemas.microsoft.com/office/drawing/2014/main" id="{4A1DFBCB-8C5A-517A-1DAE-0877A7D3C53A}"/>
                  </a:ext>
                </a:extLst>
              </p:cNvPr>
              <p:cNvSpPr/>
              <p:nvPr/>
            </p:nvSpPr>
            <p:spPr>
              <a:xfrm>
                <a:off x="1868394" y="3209596"/>
                <a:ext cx="1805651" cy="8796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0" name="Textfeld 9">
                <a:extLst>
                  <a:ext uri="{FF2B5EF4-FFF2-40B4-BE49-F238E27FC236}">
                    <a16:creationId xmlns:a16="http://schemas.microsoft.com/office/drawing/2014/main" id="{6CD45A36-033A-DA38-7AF2-82F4DF10BE7D}"/>
                  </a:ext>
                </a:extLst>
              </p:cNvPr>
              <p:cNvSpPr txBox="1"/>
              <p:nvPr/>
            </p:nvSpPr>
            <p:spPr>
              <a:xfrm>
                <a:off x="352110" y="3289315"/>
                <a:ext cx="671332" cy="369332"/>
              </a:xfrm>
              <a:prstGeom prst="rect">
                <a:avLst/>
              </a:prstGeom>
              <a:noFill/>
            </p:spPr>
            <p:txBody>
              <a:bodyPr wrap="square" rtlCol="0">
                <a:spAutoFit/>
              </a:bodyPr>
              <a:lstStyle/>
              <a:p>
                <a:r>
                  <a:rPr lang="de-DE" dirty="0">
                    <a:solidFill>
                      <a:schemeClr val="bg1"/>
                    </a:solidFill>
                  </a:rPr>
                  <a:t>Text</a:t>
                </a:r>
              </a:p>
            </p:txBody>
          </p:sp>
          <p:sp>
            <p:nvSpPr>
              <p:cNvPr id="12" name="Textfeld 11">
                <a:extLst>
                  <a:ext uri="{FF2B5EF4-FFF2-40B4-BE49-F238E27FC236}">
                    <a16:creationId xmlns:a16="http://schemas.microsoft.com/office/drawing/2014/main" id="{345A28C7-8D78-3DBF-52C9-3412C8B82879}"/>
                  </a:ext>
                </a:extLst>
              </p:cNvPr>
              <p:cNvSpPr txBox="1"/>
              <p:nvPr/>
            </p:nvSpPr>
            <p:spPr>
              <a:xfrm>
                <a:off x="4717696" y="3464768"/>
                <a:ext cx="671332" cy="369332"/>
              </a:xfrm>
              <a:prstGeom prst="rect">
                <a:avLst/>
              </a:prstGeom>
              <a:noFill/>
            </p:spPr>
            <p:txBody>
              <a:bodyPr wrap="square" rtlCol="0">
                <a:spAutoFit/>
              </a:bodyPr>
              <a:lstStyle/>
              <a:p>
                <a:r>
                  <a:rPr lang="de-DE" dirty="0">
                    <a:solidFill>
                      <a:schemeClr val="bg1"/>
                    </a:solidFill>
                  </a:rPr>
                  <a:t>?</a:t>
                </a:r>
              </a:p>
            </p:txBody>
          </p:sp>
          <p:cxnSp>
            <p:nvCxnSpPr>
              <p:cNvPr id="13" name="Gerade Verbindung mit Pfeil 12">
                <a:extLst>
                  <a:ext uri="{FF2B5EF4-FFF2-40B4-BE49-F238E27FC236}">
                    <a16:creationId xmlns:a16="http://schemas.microsoft.com/office/drawing/2014/main" id="{E816EE94-3397-7528-3FE0-5FC1BC1ECC84}"/>
                  </a:ext>
                </a:extLst>
              </p:cNvPr>
              <p:cNvCxnSpPr>
                <a:cxnSpLocks/>
              </p:cNvCxnSpPr>
              <p:nvPr/>
            </p:nvCxnSpPr>
            <p:spPr>
              <a:xfrm>
                <a:off x="1023442" y="3464768"/>
                <a:ext cx="8449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a:extLst>
                  <a:ext uri="{FF2B5EF4-FFF2-40B4-BE49-F238E27FC236}">
                    <a16:creationId xmlns:a16="http://schemas.microsoft.com/office/drawing/2014/main" id="{D532E98F-DBFD-6B48-44BA-ABB155B6FF1D}"/>
                  </a:ext>
                </a:extLst>
              </p:cNvPr>
              <p:cNvCxnSpPr>
                <a:stCxn id="8" idx="3"/>
                <a:endCxn id="12" idx="1"/>
              </p:cNvCxnSpPr>
              <p:nvPr/>
            </p:nvCxnSpPr>
            <p:spPr>
              <a:xfrm>
                <a:off x="3674045" y="3649434"/>
                <a:ext cx="10436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9" name="Textfeld 18">
              <a:extLst>
                <a:ext uri="{FF2B5EF4-FFF2-40B4-BE49-F238E27FC236}">
                  <a16:creationId xmlns:a16="http://schemas.microsoft.com/office/drawing/2014/main" id="{48E50AE3-75EF-C51C-0BD1-6AE5A6D6CBE8}"/>
                </a:ext>
              </a:extLst>
            </p:cNvPr>
            <p:cNvSpPr txBox="1"/>
            <p:nvPr/>
          </p:nvSpPr>
          <p:spPr>
            <a:xfrm>
              <a:off x="7087634" y="2956476"/>
              <a:ext cx="445579" cy="369332"/>
            </a:xfrm>
            <a:prstGeom prst="rect">
              <a:avLst/>
            </a:prstGeom>
            <a:noFill/>
          </p:spPr>
          <p:txBody>
            <a:bodyPr wrap="square" rtlCol="0">
              <a:spAutoFit/>
            </a:bodyPr>
            <a:lstStyle/>
            <a:p>
              <a:r>
                <a:rPr lang="de-DE" dirty="0">
                  <a:solidFill>
                    <a:schemeClr val="bg1"/>
                  </a:solidFill>
                </a:rPr>
                <a:t>…</a:t>
              </a:r>
            </a:p>
          </p:txBody>
        </p:sp>
        <p:cxnSp>
          <p:nvCxnSpPr>
            <p:cNvPr id="21" name="Gerade Verbindung mit Pfeil 20">
              <a:extLst>
                <a:ext uri="{FF2B5EF4-FFF2-40B4-BE49-F238E27FC236}">
                  <a16:creationId xmlns:a16="http://schemas.microsoft.com/office/drawing/2014/main" id="{DBF5F783-33E1-1C51-A2E9-5A37D9FC334C}"/>
                </a:ext>
              </a:extLst>
            </p:cNvPr>
            <p:cNvCxnSpPr/>
            <p:nvPr/>
          </p:nvCxnSpPr>
          <p:spPr>
            <a:xfrm>
              <a:off x="7646090" y="3215463"/>
              <a:ext cx="8449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63616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56"/>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57"/>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5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1DADF-E5D2-F688-8457-58BA19E65B0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35F3943F-3D2F-39BC-42BE-227A628455CB}"/>
              </a:ext>
            </a:extLst>
          </p:cNvPr>
          <p:cNvSpPr>
            <a:spLocks noGrp="1"/>
          </p:cNvSpPr>
          <p:nvPr>
            <p:ph type="title"/>
          </p:nvPr>
        </p:nvSpPr>
        <p:spPr>
          <a:xfrm>
            <a:off x="432314" y="227903"/>
            <a:ext cx="10873740" cy="1253656"/>
          </a:xfrm>
        </p:spPr>
        <p:txBody>
          <a:bodyPr/>
          <a:lstStyle/>
          <a:p>
            <a:r>
              <a:rPr lang="de-DE" dirty="0"/>
              <a:t>„Sprachmodell“ - zugrundeliegende Architekturen</a:t>
            </a:r>
          </a:p>
        </p:txBody>
      </p:sp>
      <p:sp>
        <p:nvSpPr>
          <p:cNvPr id="29" name="Textfeld 28">
            <a:extLst>
              <a:ext uri="{FF2B5EF4-FFF2-40B4-BE49-F238E27FC236}">
                <a16:creationId xmlns:a16="http://schemas.microsoft.com/office/drawing/2014/main" id="{17632CD4-BE37-D13A-DCDF-17152376CF33}"/>
              </a:ext>
            </a:extLst>
          </p:cNvPr>
          <p:cNvSpPr txBox="1"/>
          <p:nvPr/>
        </p:nvSpPr>
        <p:spPr>
          <a:xfrm>
            <a:off x="4717697" y="4519503"/>
            <a:ext cx="919174" cy="369332"/>
          </a:xfrm>
          <a:prstGeom prst="rect">
            <a:avLst/>
          </a:prstGeom>
          <a:noFill/>
        </p:spPr>
        <p:txBody>
          <a:bodyPr wrap="square" rtlCol="0">
            <a:spAutoFit/>
          </a:bodyPr>
          <a:lstStyle/>
          <a:p>
            <a:endParaRPr lang="de-DE" dirty="0">
              <a:solidFill>
                <a:schemeClr val="bg1"/>
              </a:solidFill>
            </a:endParaRPr>
          </a:p>
        </p:txBody>
      </p:sp>
      <p:sp>
        <p:nvSpPr>
          <p:cNvPr id="8" name="Textfeld 7">
            <a:extLst>
              <a:ext uri="{FF2B5EF4-FFF2-40B4-BE49-F238E27FC236}">
                <a16:creationId xmlns:a16="http://schemas.microsoft.com/office/drawing/2014/main" id="{43F8F7F5-7EE5-E2DF-C4F7-2B7C4C21ECF5}"/>
              </a:ext>
            </a:extLst>
          </p:cNvPr>
          <p:cNvSpPr txBox="1"/>
          <p:nvPr/>
        </p:nvSpPr>
        <p:spPr>
          <a:xfrm>
            <a:off x="5034988" y="3244334"/>
            <a:ext cx="4039563" cy="369332"/>
          </a:xfrm>
          <a:prstGeom prst="rect">
            <a:avLst/>
          </a:prstGeom>
          <a:noFill/>
        </p:spPr>
        <p:txBody>
          <a:bodyPr wrap="square" rtlCol="0">
            <a:spAutoFit/>
          </a:bodyPr>
          <a:lstStyle/>
          <a:p>
            <a:pPr marL="285750" indent="-285750">
              <a:buFont typeface="Arial" panose="020B0604020202020204" pitchFamily="34" charset="0"/>
              <a:buChar char="•"/>
            </a:pPr>
            <a:r>
              <a:rPr lang="de-DE" b="1" dirty="0">
                <a:solidFill>
                  <a:schemeClr val="bg1"/>
                </a:solidFill>
              </a:rPr>
              <a:t>Transformer-Architektur (GPT)</a:t>
            </a:r>
          </a:p>
        </p:txBody>
      </p:sp>
      <p:sp>
        <p:nvSpPr>
          <p:cNvPr id="10" name="Textfeld 9">
            <a:extLst>
              <a:ext uri="{FF2B5EF4-FFF2-40B4-BE49-F238E27FC236}">
                <a16:creationId xmlns:a16="http://schemas.microsoft.com/office/drawing/2014/main" id="{47BA9861-D15E-073D-1DE1-F3DC4EBC4B5D}"/>
              </a:ext>
            </a:extLst>
          </p:cNvPr>
          <p:cNvSpPr txBox="1"/>
          <p:nvPr/>
        </p:nvSpPr>
        <p:spPr>
          <a:xfrm>
            <a:off x="5034989" y="3789585"/>
            <a:ext cx="5926236" cy="369332"/>
          </a:xfrm>
          <a:prstGeom prst="rect">
            <a:avLst/>
          </a:prstGeom>
          <a:noFill/>
        </p:spPr>
        <p:txBody>
          <a:bodyPr wrap="square" rtlCol="0">
            <a:spAutoFit/>
          </a:bodyPr>
          <a:lstStyle/>
          <a:p>
            <a:pPr marL="285750" indent="-285750">
              <a:buFont typeface="Arial" panose="020B0604020202020204" pitchFamily="34" charset="0"/>
              <a:buChar char="•"/>
            </a:pPr>
            <a:r>
              <a:rPr lang="de-DE" b="1" dirty="0">
                <a:solidFill>
                  <a:schemeClr val="bg1"/>
                </a:solidFill>
              </a:rPr>
              <a:t>Diffusionsmodelle</a:t>
            </a:r>
          </a:p>
        </p:txBody>
      </p:sp>
      <p:sp>
        <p:nvSpPr>
          <p:cNvPr id="12" name="Textfeld 11">
            <a:extLst>
              <a:ext uri="{FF2B5EF4-FFF2-40B4-BE49-F238E27FC236}">
                <a16:creationId xmlns:a16="http://schemas.microsoft.com/office/drawing/2014/main" id="{91E8ADCB-1FED-805C-70B3-A548EEFF435F}"/>
              </a:ext>
            </a:extLst>
          </p:cNvPr>
          <p:cNvSpPr txBox="1"/>
          <p:nvPr/>
        </p:nvSpPr>
        <p:spPr>
          <a:xfrm>
            <a:off x="5034988" y="4356554"/>
            <a:ext cx="4571998" cy="369332"/>
          </a:xfrm>
          <a:prstGeom prst="rect">
            <a:avLst/>
          </a:prstGeom>
          <a:noFill/>
        </p:spPr>
        <p:txBody>
          <a:bodyPr wrap="square" rtlCol="0">
            <a:spAutoFit/>
          </a:bodyPr>
          <a:lstStyle/>
          <a:p>
            <a:pPr marL="285750" indent="-285750">
              <a:buFont typeface="Arial" panose="020B0604020202020204" pitchFamily="34" charset="0"/>
              <a:buChar char="•"/>
            </a:pPr>
            <a:r>
              <a:rPr lang="de-DE" b="1" dirty="0">
                <a:solidFill>
                  <a:schemeClr val="bg1"/>
                </a:solidFill>
              </a:rPr>
              <a:t>Agentensysteme</a:t>
            </a:r>
          </a:p>
        </p:txBody>
      </p:sp>
      <p:sp>
        <p:nvSpPr>
          <p:cNvPr id="13" name="Textfeld 12">
            <a:extLst>
              <a:ext uri="{FF2B5EF4-FFF2-40B4-BE49-F238E27FC236}">
                <a16:creationId xmlns:a16="http://schemas.microsoft.com/office/drawing/2014/main" id="{03A4DA7D-BA9A-6A67-BBD7-1693CC90C1FA}"/>
              </a:ext>
            </a:extLst>
          </p:cNvPr>
          <p:cNvSpPr txBox="1"/>
          <p:nvPr/>
        </p:nvSpPr>
        <p:spPr>
          <a:xfrm>
            <a:off x="5054279" y="4923523"/>
            <a:ext cx="4571998" cy="369332"/>
          </a:xfrm>
          <a:prstGeom prst="rect">
            <a:avLst/>
          </a:prstGeom>
          <a:noFill/>
        </p:spPr>
        <p:txBody>
          <a:bodyPr wrap="square" rtlCol="0">
            <a:spAutoFit/>
          </a:bodyPr>
          <a:lstStyle/>
          <a:p>
            <a:pPr marL="457200" indent="-457200">
              <a:buFont typeface="Arial" panose="020B0604020202020204" pitchFamily="34" charset="0"/>
              <a:buChar char="•"/>
            </a:pPr>
            <a:r>
              <a:rPr lang="de-DE" b="1" dirty="0">
                <a:solidFill>
                  <a:schemeClr val="bg1"/>
                </a:solidFill>
              </a:rPr>
              <a:t>…</a:t>
            </a:r>
          </a:p>
        </p:txBody>
      </p:sp>
    </p:spTree>
    <p:extLst>
      <p:ext uri="{BB962C8B-B14F-4D97-AF65-F5344CB8AC3E}">
        <p14:creationId xmlns:p14="http://schemas.microsoft.com/office/powerpoint/2010/main" val="2269770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2"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2"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2" nodeType="click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8" grpId="2"/>
      <p:bldP spid="10" grpId="0"/>
      <p:bldP spid="10" grpId="1"/>
      <p:bldP spid="10" grpId="2"/>
      <p:bldP spid="12" grpId="0"/>
      <p:bldP spid="12" grpId="1"/>
      <p:bldP spid="12" grpId="2"/>
      <p:bldP spid="13" grpId="0"/>
      <p:bldP spid="13" grpId="1"/>
      <p:bldP spid="13" grpId="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B0546C-282F-DEBB-A998-C2A3361A68A7}"/>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4C407C1F-925D-8321-706A-67155F08146B}"/>
              </a:ext>
            </a:extLst>
          </p:cNvPr>
          <p:cNvSpPr>
            <a:spLocks noGrp="1"/>
          </p:cNvSpPr>
          <p:nvPr>
            <p:ph type="title"/>
          </p:nvPr>
        </p:nvSpPr>
        <p:spPr/>
        <p:txBody>
          <a:bodyPr/>
          <a:lstStyle/>
          <a:p>
            <a:r>
              <a:rPr lang="de-DE" dirty="0"/>
              <a:t>Folge</a:t>
            </a:r>
          </a:p>
        </p:txBody>
      </p:sp>
      <p:sp>
        <p:nvSpPr>
          <p:cNvPr id="3" name="Textfeld 2">
            <a:extLst>
              <a:ext uri="{FF2B5EF4-FFF2-40B4-BE49-F238E27FC236}">
                <a16:creationId xmlns:a16="http://schemas.microsoft.com/office/drawing/2014/main" id="{B479F204-7E05-DA47-8A04-4A61DD856514}"/>
              </a:ext>
            </a:extLst>
          </p:cNvPr>
          <p:cNvSpPr txBox="1"/>
          <p:nvPr/>
        </p:nvSpPr>
        <p:spPr>
          <a:xfrm>
            <a:off x="2768367" y="2558642"/>
            <a:ext cx="6342077" cy="1200329"/>
          </a:xfrm>
          <a:prstGeom prst="rect">
            <a:avLst/>
          </a:prstGeom>
          <a:noFill/>
        </p:spPr>
        <p:txBody>
          <a:bodyPr wrap="square" rtlCol="0">
            <a:spAutoFit/>
          </a:bodyPr>
          <a:lstStyle/>
          <a:p>
            <a:r>
              <a:rPr lang="de-DE" sz="2400" dirty="0">
                <a:solidFill>
                  <a:schemeClr val="bg1"/>
                </a:solidFill>
              </a:rPr>
              <a:t>Der Lehrplan muss an dieser Stelle genügend Freiheitsgrade aufweisen, um den Herausforderungen gerecht zu werden.</a:t>
            </a:r>
          </a:p>
        </p:txBody>
      </p:sp>
      <p:sp>
        <p:nvSpPr>
          <p:cNvPr id="4" name="Textfeld 3">
            <a:extLst>
              <a:ext uri="{FF2B5EF4-FFF2-40B4-BE49-F238E27FC236}">
                <a16:creationId xmlns:a16="http://schemas.microsoft.com/office/drawing/2014/main" id="{0790C097-C031-64F7-3DE4-2E40F9FD1F01}"/>
              </a:ext>
            </a:extLst>
          </p:cNvPr>
          <p:cNvSpPr txBox="1"/>
          <p:nvPr/>
        </p:nvSpPr>
        <p:spPr>
          <a:xfrm>
            <a:off x="3304808" y="4316704"/>
            <a:ext cx="5452844" cy="954107"/>
          </a:xfrm>
          <a:prstGeom prst="rect">
            <a:avLst/>
          </a:prstGeom>
          <a:noFill/>
        </p:spPr>
        <p:txBody>
          <a:bodyPr wrap="square" rtlCol="0">
            <a:spAutoFit/>
          </a:bodyPr>
          <a:lstStyle/>
          <a:p>
            <a:r>
              <a:rPr lang="de-DE" sz="2800" dirty="0">
                <a:solidFill>
                  <a:srgbClr val="FF0000"/>
                </a:solidFill>
              </a:rPr>
              <a:t>Eine gewisse Unschärfe in den Formulierungen ist beabsichtigt!</a:t>
            </a:r>
          </a:p>
        </p:txBody>
      </p:sp>
    </p:spTree>
    <p:extLst>
      <p:ext uri="{BB962C8B-B14F-4D97-AF65-F5344CB8AC3E}">
        <p14:creationId xmlns:p14="http://schemas.microsoft.com/office/powerpoint/2010/main" val="3092244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4"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DC26FD-66DB-7B8F-D276-267EE8AF947B}"/>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E3F2DAB-012C-3EA9-D6F3-C78B913B4E76}"/>
              </a:ext>
            </a:extLst>
          </p:cNvPr>
          <p:cNvSpPr>
            <a:spLocks noGrp="1"/>
          </p:cNvSpPr>
          <p:nvPr>
            <p:ph type="title"/>
          </p:nvPr>
        </p:nvSpPr>
        <p:spPr>
          <a:xfrm>
            <a:off x="432314" y="227903"/>
            <a:ext cx="10873740" cy="1253656"/>
          </a:xfrm>
        </p:spPr>
        <p:txBody>
          <a:bodyPr/>
          <a:lstStyle/>
          <a:p>
            <a:r>
              <a:rPr lang="de-DE" dirty="0"/>
              <a:t>Auslegung des Lehrplans zum Umgang mit Sprachmodellen</a:t>
            </a:r>
          </a:p>
        </p:txBody>
      </p:sp>
      <p:sp>
        <p:nvSpPr>
          <p:cNvPr id="5" name="Textfeld 4">
            <a:extLst>
              <a:ext uri="{FF2B5EF4-FFF2-40B4-BE49-F238E27FC236}">
                <a16:creationId xmlns:a16="http://schemas.microsoft.com/office/drawing/2014/main" id="{70C425E4-F485-530F-07A8-71384DB1474C}"/>
              </a:ext>
            </a:extLst>
          </p:cNvPr>
          <p:cNvSpPr txBox="1"/>
          <p:nvPr/>
        </p:nvSpPr>
        <p:spPr>
          <a:xfrm>
            <a:off x="1068247" y="2017448"/>
            <a:ext cx="10703206" cy="3200107"/>
          </a:xfrm>
          <a:prstGeom prst="rect">
            <a:avLst/>
          </a:prstGeom>
          <a:noFill/>
        </p:spPr>
        <p:txBody>
          <a:bodyPr wrap="square">
            <a:spAutoFit/>
          </a:bodyPr>
          <a:lstStyle/>
          <a:p>
            <a:pPr algn="just">
              <a:spcAft>
                <a:spcPts val="1200"/>
              </a:spcAft>
              <a:buNone/>
            </a:pPr>
            <a:r>
              <a:rPr lang="de-DE" sz="1800" b="1" dirty="0">
                <a:solidFill>
                  <a:srgbClr val="000000"/>
                </a:solidFill>
                <a:effectLst/>
                <a:latin typeface="Calibri" panose="020F0502020204030204" pitchFamily="34" charset="0"/>
              </a:rPr>
              <a:t>Kompetenzerwartungen</a:t>
            </a:r>
            <a:endParaRPr lang="de-DE" sz="3600" dirty="0">
              <a:effectLst/>
            </a:endParaRPr>
          </a:p>
          <a:p>
            <a:pPr algn="just">
              <a:spcBef>
                <a:spcPts val="500"/>
              </a:spcBef>
              <a:spcAft>
                <a:spcPts val="500"/>
              </a:spcAft>
              <a:buNone/>
            </a:pPr>
            <a:r>
              <a:rPr lang="de-DE" sz="1800" dirty="0">
                <a:solidFill>
                  <a:srgbClr val="000000"/>
                </a:solidFill>
                <a:effectLst/>
                <a:latin typeface="Calibri" panose="020F0502020204030204" pitchFamily="34" charset="0"/>
              </a:rPr>
              <a:t>Die Schülerinnen und Schüler …</a:t>
            </a:r>
            <a:endParaRPr lang="de-DE" sz="3600" dirty="0">
              <a:effectLst/>
            </a:endParaRPr>
          </a:p>
          <a:p>
            <a:pPr marL="457200" indent="-228600">
              <a:lnSpc>
                <a:spcPct val="114000"/>
              </a:lnSpc>
              <a:spcAft>
                <a:spcPts val="800"/>
              </a:spcAft>
              <a:buFont typeface="Arial" panose="020B0604020202020204" pitchFamily="34" charset="0"/>
              <a:buChar char="•"/>
            </a:pPr>
            <a:r>
              <a:rPr lang="de-DE" sz="1800" dirty="0">
                <a:solidFill>
                  <a:srgbClr val="000000"/>
                </a:solidFill>
                <a:effectLst/>
                <a:highlight>
                  <a:srgbClr val="00FF00"/>
                </a:highlight>
                <a:latin typeface="Calibri" panose="020F0502020204030204" pitchFamily="34" charset="0"/>
              </a:rPr>
              <a:t>wenden Sprachmodelle                 an, vergleichen unterschiedliche Modelle und bewerten deren Ausgaben.</a:t>
            </a:r>
            <a:endParaRPr lang="de-DE" sz="3600" dirty="0">
              <a:effectLst/>
              <a:highlight>
                <a:srgbClr val="00FF00"/>
              </a:highlight>
            </a:endParaRPr>
          </a:p>
          <a:p>
            <a:pPr marL="457200" indent="-228600">
              <a:lnSpc>
                <a:spcPct val="114000"/>
              </a:lnSpc>
              <a:spcAft>
                <a:spcPts val="800"/>
              </a:spcAft>
              <a:buFont typeface="Arial" panose="020B0604020202020204" pitchFamily="34" charset="0"/>
              <a:buChar char="•"/>
            </a:pPr>
            <a:r>
              <a:rPr lang="de-DE" sz="1800" dirty="0">
                <a:solidFill>
                  <a:srgbClr val="000000"/>
                </a:solidFill>
                <a:effectLst/>
                <a:latin typeface="Calibri" panose="020F0502020204030204" pitchFamily="34" charset="0"/>
              </a:rPr>
              <a:t>beschreiben und bewerten die Grenzen der KI-Systeme.</a:t>
            </a:r>
            <a:endParaRPr lang="de-DE" sz="3600" dirty="0">
              <a:effectLst/>
            </a:endParaRPr>
          </a:p>
          <a:p>
            <a:pPr algn="just">
              <a:spcBef>
                <a:spcPts val="600"/>
              </a:spcBef>
              <a:spcAft>
                <a:spcPts val="600"/>
              </a:spcAft>
              <a:buNone/>
            </a:pPr>
            <a:r>
              <a:rPr lang="de-DE" sz="1800" b="1" dirty="0">
                <a:solidFill>
                  <a:srgbClr val="000000"/>
                </a:solidFill>
                <a:effectLst/>
                <a:latin typeface="Calibri" panose="020F0502020204030204" pitchFamily="34" charset="0"/>
              </a:rPr>
              <a:t>Inhalte </a:t>
            </a:r>
          </a:p>
          <a:p>
            <a:pPr algn="just">
              <a:spcBef>
                <a:spcPts val="600"/>
              </a:spcBef>
              <a:spcAft>
                <a:spcPts val="600"/>
              </a:spcAft>
              <a:buNone/>
            </a:pPr>
            <a:endParaRPr lang="de-DE" sz="3600" dirty="0">
              <a:effectLst/>
            </a:endParaRPr>
          </a:p>
          <a:p>
            <a:pPr marL="457200" indent="-228600">
              <a:lnSpc>
                <a:spcPct val="114000"/>
              </a:lnSpc>
              <a:spcAft>
                <a:spcPts val="800"/>
              </a:spcAft>
              <a:buFont typeface="Arial" panose="020B0604020202020204" pitchFamily="34" charset="0"/>
              <a:buChar char="•"/>
            </a:pPr>
            <a:r>
              <a:rPr lang="de-DE" sz="1800" dirty="0">
                <a:solidFill>
                  <a:srgbClr val="000000"/>
                </a:solidFill>
                <a:effectLst/>
                <a:latin typeface="Calibri" panose="020F0502020204030204" pitchFamily="34" charset="0"/>
              </a:rPr>
              <a:t>Grenzen (z. B. Halluzinationen, Aktualität bzw. Umfang der Trainingsdaten</a:t>
            </a:r>
            <a:r>
              <a:rPr lang="de-DE" sz="1800">
                <a:solidFill>
                  <a:srgbClr val="000000"/>
                </a:solidFill>
                <a:effectLst/>
                <a:latin typeface="Calibri" panose="020F0502020204030204" pitchFamily="34" charset="0"/>
              </a:rPr>
              <a:t>, Bias)</a:t>
            </a:r>
            <a:endParaRPr lang="de-DE" dirty="0"/>
          </a:p>
        </p:txBody>
      </p:sp>
      <p:sp>
        <p:nvSpPr>
          <p:cNvPr id="7" name="Textfeld 6">
            <a:extLst>
              <a:ext uri="{FF2B5EF4-FFF2-40B4-BE49-F238E27FC236}">
                <a16:creationId xmlns:a16="http://schemas.microsoft.com/office/drawing/2014/main" id="{AED5E273-DF1C-7B98-1920-5E4316A4C81F}"/>
              </a:ext>
            </a:extLst>
          </p:cNvPr>
          <p:cNvSpPr txBox="1"/>
          <p:nvPr/>
        </p:nvSpPr>
        <p:spPr>
          <a:xfrm>
            <a:off x="3801318" y="2860168"/>
            <a:ext cx="1013749" cy="369332"/>
          </a:xfrm>
          <a:prstGeom prst="rect">
            <a:avLst/>
          </a:prstGeom>
          <a:noFill/>
        </p:spPr>
        <p:txBody>
          <a:bodyPr wrap="square">
            <a:spAutoFit/>
          </a:bodyPr>
          <a:lstStyle/>
          <a:p>
            <a:r>
              <a:rPr lang="de-DE" sz="1800" b="1" dirty="0">
                <a:solidFill>
                  <a:srgbClr val="000000"/>
                </a:solidFill>
                <a:effectLst/>
                <a:highlight>
                  <a:srgbClr val="FFFF00"/>
                </a:highlight>
                <a:latin typeface="Calibri" panose="020F0502020204030204" pitchFamily="34" charset="0"/>
              </a:rPr>
              <a:t>effizient</a:t>
            </a:r>
            <a:endParaRPr lang="de-DE" b="1" dirty="0">
              <a:highlight>
                <a:srgbClr val="FFFF00"/>
              </a:highlight>
            </a:endParaRPr>
          </a:p>
        </p:txBody>
      </p:sp>
      <p:sp>
        <p:nvSpPr>
          <p:cNvPr id="3" name="Textfeld 2">
            <a:extLst>
              <a:ext uri="{FF2B5EF4-FFF2-40B4-BE49-F238E27FC236}">
                <a16:creationId xmlns:a16="http://schemas.microsoft.com/office/drawing/2014/main" id="{8A72A6C2-E326-9F22-0CB1-32834DAC2843}"/>
              </a:ext>
            </a:extLst>
          </p:cNvPr>
          <p:cNvSpPr txBox="1"/>
          <p:nvPr/>
        </p:nvSpPr>
        <p:spPr>
          <a:xfrm>
            <a:off x="1068779" y="4319057"/>
            <a:ext cx="6094070" cy="388440"/>
          </a:xfrm>
          <a:prstGeom prst="rect">
            <a:avLst/>
          </a:prstGeom>
          <a:noFill/>
        </p:spPr>
        <p:txBody>
          <a:bodyPr wrap="square">
            <a:spAutoFit/>
          </a:bodyPr>
          <a:lstStyle/>
          <a:p>
            <a:pPr marL="457200" indent="-228600">
              <a:lnSpc>
                <a:spcPct val="114000"/>
              </a:lnSpc>
              <a:spcAft>
                <a:spcPts val="800"/>
              </a:spcAft>
              <a:buFont typeface="Arial" panose="020B0604020202020204" pitchFamily="34" charset="0"/>
              <a:buChar char="•"/>
            </a:pPr>
            <a:r>
              <a:rPr lang="de-DE" sz="1800" dirty="0">
                <a:solidFill>
                  <a:srgbClr val="000000"/>
                </a:solidFill>
                <a:effectLst/>
                <a:highlight>
                  <a:srgbClr val="FFFF00"/>
                </a:highlight>
                <a:latin typeface="Calibri" panose="020F0502020204030204" pitchFamily="34" charset="0"/>
              </a:rPr>
              <a:t>Einblick in </a:t>
            </a:r>
            <a:r>
              <a:rPr lang="de-DE" sz="1800" dirty="0" err="1">
                <a:solidFill>
                  <a:srgbClr val="000000"/>
                </a:solidFill>
                <a:effectLst/>
                <a:highlight>
                  <a:srgbClr val="FFFF00"/>
                </a:highlight>
                <a:latin typeface="Calibri" panose="020F0502020204030204" pitchFamily="34" charset="0"/>
              </a:rPr>
              <a:t>Prompting</a:t>
            </a:r>
            <a:r>
              <a:rPr lang="de-DE" sz="1800" dirty="0">
                <a:solidFill>
                  <a:srgbClr val="000000"/>
                </a:solidFill>
                <a:effectLst/>
                <a:highlight>
                  <a:srgbClr val="FFFF00"/>
                </a:highlight>
                <a:latin typeface="Calibri" panose="020F0502020204030204" pitchFamily="34" charset="0"/>
              </a:rPr>
              <a:t>-Techniken</a:t>
            </a:r>
            <a:endParaRPr lang="de-DE" sz="3600" dirty="0">
              <a:effectLst/>
              <a:highlight>
                <a:srgbClr val="FFFF00"/>
              </a:highlight>
            </a:endParaRPr>
          </a:p>
        </p:txBody>
      </p:sp>
      <p:sp>
        <p:nvSpPr>
          <p:cNvPr id="6" name="Textfeld 5">
            <a:extLst>
              <a:ext uri="{FF2B5EF4-FFF2-40B4-BE49-F238E27FC236}">
                <a16:creationId xmlns:a16="http://schemas.microsoft.com/office/drawing/2014/main" id="{5D1CD3EA-703B-FA0D-8762-BF0805EEED1F}"/>
              </a:ext>
            </a:extLst>
          </p:cNvPr>
          <p:cNvSpPr txBox="1"/>
          <p:nvPr/>
        </p:nvSpPr>
        <p:spPr>
          <a:xfrm>
            <a:off x="1068247" y="4319057"/>
            <a:ext cx="6094602" cy="388440"/>
          </a:xfrm>
          <a:prstGeom prst="rect">
            <a:avLst/>
          </a:prstGeom>
          <a:noFill/>
        </p:spPr>
        <p:txBody>
          <a:bodyPr wrap="square">
            <a:spAutoFit/>
          </a:bodyPr>
          <a:lstStyle/>
          <a:p>
            <a:pPr marL="457200" indent="-228600">
              <a:lnSpc>
                <a:spcPct val="114000"/>
              </a:lnSpc>
              <a:spcAft>
                <a:spcPts val="800"/>
              </a:spcAft>
              <a:buFont typeface="Arial" panose="020B0604020202020204" pitchFamily="34" charset="0"/>
              <a:buChar char="•"/>
            </a:pPr>
            <a:r>
              <a:rPr lang="de-DE" sz="1800" dirty="0">
                <a:solidFill>
                  <a:srgbClr val="000000"/>
                </a:solidFill>
                <a:effectLst/>
                <a:latin typeface="Calibri" panose="020F0502020204030204" pitchFamily="34" charset="0"/>
              </a:rPr>
              <a:t>Aufbau </a:t>
            </a:r>
            <a:r>
              <a:rPr lang="de-DE" dirty="0">
                <a:solidFill>
                  <a:srgbClr val="000000"/>
                </a:solidFill>
                <a:latin typeface="Calibri" panose="020F0502020204030204" pitchFamily="34" charset="0"/>
              </a:rPr>
              <a:t>effektiver</a:t>
            </a:r>
            <a:r>
              <a:rPr lang="de-DE" sz="1800" dirty="0">
                <a:solidFill>
                  <a:srgbClr val="000000"/>
                </a:solidFill>
                <a:effectLst/>
                <a:latin typeface="Calibri" panose="020F0502020204030204" pitchFamily="34" charset="0"/>
              </a:rPr>
              <a:t> und strukturierter Prompts</a:t>
            </a:r>
            <a:endParaRPr lang="de-DE" sz="3600" dirty="0">
              <a:effectLst/>
            </a:endParaRPr>
          </a:p>
        </p:txBody>
      </p:sp>
    </p:spTree>
    <p:extLst>
      <p:ext uri="{BB962C8B-B14F-4D97-AF65-F5344CB8AC3E}">
        <p14:creationId xmlns:p14="http://schemas.microsoft.com/office/powerpoint/2010/main" val="2682109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2" nodeType="clickEffect">
                                  <p:stCondLst>
                                    <p:cond delay="0"/>
                                  </p:stCondLst>
                                  <p:childTnLst>
                                    <p:set>
                                      <p:cBhvr>
                                        <p:cTn id="16" dur="1" fill="hold">
                                          <p:stCondLst>
                                            <p:cond delay="0"/>
                                          </p:stCondLst>
                                        </p:cTn>
                                        <p:tgtEl>
                                          <p:spTgt spid="3"/>
                                        </p:tgtEl>
                                        <p:attrNameLst>
                                          <p:attrName>style.visibility</p:attrName>
                                        </p:attrNameLst>
                                      </p:cBhvr>
                                      <p:to>
                                        <p:strVal val="hidden"/>
                                      </p:to>
                                    </p:set>
                                  </p:childTnLst>
                                </p:cTn>
                              </p:par>
                              <p:par>
                                <p:cTn id="17" presetID="1" presetClass="entr" presetSubtype="0" fill="hold" grpId="1"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3" grpId="2"/>
      <p:bldP spid="6" grpId="0"/>
      <p:bldP spid="6"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0B96D1-0269-F52E-31EC-1E417518771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75A62DC-B746-D039-D9F8-657FEC8D1DBD}"/>
              </a:ext>
            </a:extLst>
          </p:cNvPr>
          <p:cNvSpPr>
            <a:spLocks noGrp="1"/>
          </p:cNvSpPr>
          <p:nvPr>
            <p:ph type="title"/>
          </p:nvPr>
        </p:nvSpPr>
        <p:spPr>
          <a:xfrm>
            <a:off x="432314" y="227903"/>
            <a:ext cx="10873740" cy="1253656"/>
          </a:xfrm>
        </p:spPr>
        <p:txBody>
          <a:bodyPr/>
          <a:lstStyle/>
          <a:p>
            <a:r>
              <a:rPr lang="de-DE" dirty="0"/>
              <a:t>Auslegung des Lehrplans zum Umgang mit Sprachmodellen</a:t>
            </a:r>
          </a:p>
        </p:txBody>
      </p:sp>
      <p:sp>
        <p:nvSpPr>
          <p:cNvPr id="5" name="Textfeld 4">
            <a:extLst>
              <a:ext uri="{FF2B5EF4-FFF2-40B4-BE49-F238E27FC236}">
                <a16:creationId xmlns:a16="http://schemas.microsoft.com/office/drawing/2014/main" id="{263077A3-A0E1-EE87-739F-3D6EEB564598}"/>
              </a:ext>
            </a:extLst>
          </p:cNvPr>
          <p:cNvSpPr txBox="1"/>
          <p:nvPr/>
        </p:nvSpPr>
        <p:spPr>
          <a:xfrm>
            <a:off x="1068247" y="1829238"/>
            <a:ext cx="10055506" cy="1282402"/>
          </a:xfrm>
          <a:prstGeom prst="rect">
            <a:avLst/>
          </a:prstGeom>
          <a:noFill/>
        </p:spPr>
        <p:txBody>
          <a:bodyPr wrap="square">
            <a:spAutoFit/>
          </a:bodyPr>
          <a:lstStyle/>
          <a:p>
            <a:pPr algn="just">
              <a:spcAft>
                <a:spcPts val="1200"/>
              </a:spcAft>
              <a:buNone/>
            </a:pPr>
            <a:r>
              <a:rPr lang="de-DE" sz="1800" b="1" dirty="0">
                <a:solidFill>
                  <a:srgbClr val="000000"/>
                </a:solidFill>
                <a:effectLst/>
                <a:latin typeface="Calibri" panose="020F0502020204030204" pitchFamily="34" charset="0"/>
              </a:rPr>
              <a:t>Kompetenzerwartungen</a:t>
            </a:r>
            <a:endParaRPr lang="de-DE" sz="3600" dirty="0">
              <a:effectLst/>
            </a:endParaRPr>
          </a:p>
          <a:p>
            <a:pPr algn="just">
              <a:spcBef>
                <a:spcPts val="500"/>
              </a:spcBef>
              <a:spcAft>
                <a:spcPts val="500"/>
              </a:spcAft>
              <a:buNone/>
            </a:pPr>
            <a:r>
              <a:rPr lang="de-DE" sz="1800" dirty="0">
                <a:solidFill>
                  <a:srgbClr val="000000"/>
                </a:solidFill>
                <a:effectLst/>
                <a:latin typeface="Calibri" panose="020F0502020204030204" pitchFamily="34" charset="0"/>
              </a:rPr>
              <a:t>Die Schülerinnen und Schüler …</a:t>
            </a:r>
            <a:endParaRPr lang="de-DE" sz="3600" dirty="0">
              <a:effectLst/>
            </a:endParaRPr>
          </a:p>
          <a:p>
            <a:pPr algn="just">
              <a:spcBef>
                <a:spcPts val="600"/>
              </a:spcBef>
              <a:spcAft>
                <a:spcPts val="600"/>
              </a:spcAft>
              <a:buNone/>
            </a:pPr>
            <a:r>
              <a:rPr lang="de-DE" sz="1800" b="1" dirty="0">
                <a:solidFill>
                  <a:srgbClr val="000000"/>
                </a:solidFill>
                <a:effectLst/>
                <a:latin typeface="Calibri" panose="020F0502020204030204" pitchFamily="34" charset="0"/>
              </a:rPr>
              <a:t> </a:t>
            </a:r>
            <a:endParaRPr lang="de-DE" sz="3600" dirty="0">
              <a:effectLst/>
            </a:endParaRPr>
          </a:p>
        </p:txBody>
      </p:sp>
      <p:sp>
        <p:nvSpPr>
          <p:cNvPr id="4" name="Textfeld 3">
            <a:extLst>
              <a:ext uri="{FF2B5EF4-FFF2-40B4-BE49-F238E27FC236}">
                <a16:creationId xmlns:a16="http://schemas.microsoft.com/office/drawing/2014/main" id="{557DCD38-5AF4-F900-ED89-D6A8FC4A15F3}"/>
              </a:ext>
            </a:extLst>
          </p:cNvPr>
          <p:cNvSpPr txBox="1"/>
          <p:nvPr/>
        </p:nvSpPr>
        <p:spPr>
          <a:xfrm>
            <a:off x="952498" y="4788500"/>
            <a:ext cx="10494863" cy="388440"/>
          </a:xfrm>
          <a:prstGeom prst="rect">
            <a:avLst/>
          </a:prstGeom>
          <a:noFill/>
        </p:spPr>
        <p:txBody>
          <a:bodyPr wrap="square">
            <a:spAutoFit/>
          </a:bodyPr>
          <a:lstStyle/>
          <a:p>
            <a:pPr marL="457200" indent="-228600">
              <a:lnSpc>
                <a:spcPct val="114000"/>
              </a:lnSpc>
              <a:spcAft>
                <a:spcPts val="800"/>
              </a:spcAft>
              <a:buFont typeface="Arial" panose="020B0604020202020204" pitchFamily="34" charset="0"/>
              <a:buChar char="•"/>
            </a:pPr>
            <a:r>
              <a:rPr lang="de-DE" sz="1800" dirty="0">
                <a:solidFill>
                  <a:srgbClr val="000000"/>
                </a:solidFill>
                <a:effectLst/>
                <a:latin typeface="Calibri" panose="020F0502020204030204" pitchFamily="34" charset="0"/>
              </a:rPr>
              <a:t>Grenzen (z. B. Halluzinationen, Aktualität bzw.                                                           )</a:t>
            </a:r>
            <a:endParaRPr lang="de-DE" dirty="0"/>
          </a:p>
        </p:txBody>
      </p:sp>
      <p:sp>
        <p:nvSpPr>
          <p:cNvPr id="8" name="Textfeld 7">
            <a:extLst>
              <a:ext uri="{FF2B5EF4-FFF2-40B4-BE49-F238E27FC236}">
                <a16:creationId xmlns:a16="http://schemas.microsoft.com/office/drawing/2014/main" id="{1F06F2A4-9B29-A7F1-A07A-70D3B45FAE2B}"/>
              </a:ext>
            </a:extLst>
          </p:cNvPr>
          <p:cNvSpPr txBox="1"/>
          <p:nvPr/>
        </p:nvSpPr>
        <p:spPr>
          <a:xfrm>
            <a:off x="952499" y="4360745"/>
            <a:ext cx="6094070" cy="388440"/>
          </a:xfrm>
          <a:prstGeom prst="rect">
            <a:avLst/>
          </a:prstGeom>
          <a:noFill/>
        </p:spPr>
        <p:txBody>
          <a:bodyPr wrap="square">
            <a:spAutoFit/>
          </a:bodyPr>
          <a:lstStyle/>
          <a:p>
            <a:pPr marL="457200" indent="-228600">
              <a:lnSpc>
                <a:spcPct val="114000"/>
              </a:lnSpc>
              <a:spcAft>
                <a:spcPts val="800"/>
              </a:spcAft>
              <a:buFont typeface="Arial" panose="020B0604020202020204" pitchFamily="34" charset="0"/>
              <a:buChar char="•"/>
            </a:pPr>
            <a:r>
              <a:rPr lang="de-DE" sz="1800" dirty="0">
                <a:solidFill>
                  <a:srgbClr val="000000"/>
                </a:solidFill>
                <a:effectLst/>
                <a:latin typeface="Calibri" panose="020F0502020204030204" pitchFamily="34" charset="0"/>
              </a:rPr>
              <a:t>Aufbau effektiver und strukturierter Prompts</a:t>
            </a:r>
            <a:endParaRPr lang="de-DE" sz="3600" dirty="0">
              <a:effectLst/>
            </a:endParaRPr>
          </a:p>
        </p:txBody>
      </p:sp>
      <p:sp>
        <p:nvSpPr>
          <p:cNvPr id="11" name="Textfeld 10">
            <a:extLst>
              <a:ext uri="{FF2B5EF4-FFF2-40B4-BE49-F238E27FC236}">
                <a16:creationId xmlns:a16="http://schemas.microsoft.com/office/drawing/2014/main" id="{79784C34-6972-EFD2-3CB4-3258EC9C33D1}"/>
              </a:ext>
            </a:extLst>
          </p:cNvPr>
          <p:cNvSpPr txBox="1"/>
          <p:nvPr/>
        </p:nvSpPr>
        <p:spPr>
          <a:xfrm>
            <a:off x="754283" y="3776904"/>
            <a:ext cx="6094070" cy="369332"/>
          </a:xfrm>
          <a:prstGeom prst="rect">
            <a:avLst/>
          </a:prstGeom>
          <a:noFill/>
        </p:spPr>
        <p:txBody>
          <a:bodyPr wrap="square">
            <a:spAutoFit/>
          </a:bodyPr>
          <a:lstStyle/>
          <a:p>
            <a:r>
              <a:rPr lang="de-DE" sz="1800" b="1" dirty="0">
                <a:solidFill>
                  <a:srgbClr val="000000"/>
                </a:solidFill>
                <a:effectLst/>
                <a:latin typeface="Calibri" panose="020F0502020204030204" pitchFamily="34" charset="0"/>
              </a:rPr>
              <a:t>Inhalte</a:t>
            </a:r>
            <a:endParaRPr lang="de-DE" dirty="0"/>
          </a:p>
        </p:txBody>
      </p:sp>
      <p:sp>
        <p:nvSpPr>
          <p:cNvPr id="13" name="Textfeld 12">
            <a:extLst>
              <a:ext uri="{FF2B5EF4-FFF2-40B4-BE49-F238E27FC236}">
                <a16:creationId xmlns:a16="http://schemas.microsoft.com/office/drawing/2014/main" id="{6843D4A4-136D-6294-7A5D-0B05D62EEC63}"/>
              </a:ext>
            </a:extLst>
          </p:cNvPr>
          <p:cNvSpPr txBox="1"/>
          <p:nvPr/>
        </p:nvSpPr>
        <p:spPr>
          <a:xfrm>
            <a:off x="1068247" y="3112739"/>
            <a:ext cx="6094070" cy="388440"/>
          </a:xfrm>
          <a:prstGeom prst="rect">
            <a:avLst/>
          </a:prstGeom>
          <a:noFill/>
          <a:ln w="38100">
            <a:solidFill>
              <a:srgbClr val="00B050"/>
            </a:solidFill>
          </a:ln>
        </p:spPr>
        <p:txBody>
          <a:bodyPr wrap="square">
            <a:spAutoFit/>
          </a:bodyPr>
          <a:lstStyle/>
          <a:p>
            <a:pPr marL="457200" indent="-228600">
              <a:lnSpc>
                <a:spcPct val="114000"/>
              </a:lnSpc>
              <a:spcAft>
                <a:spcPts val="800"/>
              </a:spcAft>
              <a:buFont typeface="Arial" panose="020B0604020202020204" pitchFamily="34" charset="0"/>
              <a:buChar char="•"/>
            </a:pPr>
            <a:r>
              <a:rPr lang="de-DE" sz="1800" dirty="0">
                <a:solidFill>
                  <a:srgbClr val="000000"/>
                </a:solidFill>
                <a:effectLst/>
                <a:latin typeface="Calibri" panose="020F0502020204030204" pitchFamily="34" charset="0"/>
              </a:rPr>
              <a:t>beschreiben und bewerten die Grenzen der KI-Systeme.</a:t>
            </a:r>
            <a:endParaRPr lang="de-DE" sz="3600" dirty="0">
              <a:effectLst/>
            </a:endParaRPr>
          </a:p>
        </p:txBody>
      </p:sp>
      <p:sp>
        <p:nvSpPr>
          <p:cNvPr id="15" name="Textfeld 14">
            <a:extLst>
              <a:ext uri="{FF2B5EF4-FFF2-40B4-BE49-F238E27FC236}">
                <a16:creationId xmlns:a16="http://schemas.microsoft.com/office/drawing/2014/main" id="{874D2F2C-7C13-C3A7-9258-AD06C7A5FC7A}"/>
              </a:ext>
            </a:extLst>
          </p:cNvPr>
          <p:cNvSpPr txBox="1"/>
          <p:nvPr/>
        </p:nvSpPr>
        <p:spPr>
          <a:xfrm>
            <a:off x="1068247" y="2722396"/>
            <a:ext cx="4175085" cy="388440"/>
          </a:xfrm>
          <a:prstGeom prst="rect">
            <a:avLst/>
          </a:prstGeom>
          <a:noFill/>
        </p:spPr>
        <p:txBody>
          <a:bodyPr wrap="square">
            <a:spAutoFit/>
          </a:bodyPr>
          <a:lstStyle/>
          <a:p>
            <a:pPr marL="457200" indent="-228600">
              <a:lnSpc>
                <a:spcPct val="114000"/>
              </a:lnSpc>
              <a:spcAft>
                <a:spcPts val="800"/>
              </a:spcAft>
              <a:buFont typeface="Arial" panose="020B0604020202020204" pitchFamily="34" charset="0"/>
              <a:buChar char="•"/>
            </a:pPr>
            <a:r>
              <a:rPr lang="de-DE" sz="1800" dirty="0">
                <a:solidFill>
                  <a:srgbClr val="000000"/>
                </a:solidFill>
                <a:effectLst/>
                <a:latin typeface="Calibri" panose="020F0502020204030204" pitchFamily="34" charset="0"/>
              </a:rPr>
              <a:t>wenden Sprachmodelle effizient an</a:t>
            </a:r>
            <a:endParaRPr lang="de-DE" sz="3600" dirty="0">
              <a:effectLst/>
            </a:endParaRPr>
          </a:p>
        </p:txBody>
      </p:sp>
      <p:sp>
        <p:nvSpPr>
          <p:cNvPr id="17" name="Textfeld 16">
            <a:extLst>
              <a:ext uri="{FF2B5EF4-FFF2-40B4-BE49-F238E27FC236}">
                <a16:creationId xmlns:a16="http://schemas.microsoft.com/office/drawing/2014/main" id="{34F8B30F-B0D9-B138-4930-9992E66330D1}"/>
              </a:ext>
            </a:extLst>
          </p:cNvPr>
          <p:cNvSpPr txBox="1"/>
          <p:nvPr/>
        </p:nvSpPr>
        <p:spPr>
          <a:xfrm>
            <a:off x="4910563" y="2726943"/>
            <a:ext cx="6779870" cy="369332"/>
          </a:xfrm>
          <a:prstGeom prst="rect">
            <a:avLst/>
          </a:prstGeom>
          <a:noFill/>
          <a:ln w="38100">
            <a:solidFill>
              <a:srgbClr val="00B050"/>
            </a:solidFill>
          </a:ln>
        </p:spPr>
        <p:txBody>
          <a:bodyPr wrap="square">
            <a:spAutoFit/>
          </a:bodyPr>
          <a:lstStyle/>
          <a:p>
            <a:r>
              <a:rPr lang="de-DE" sz="1800" dirty="0">
                <a:solidFill>
                  <a:srgbClr val="000000"/>
                </a:solidFill>
                <a:effectLst/>
                <a:latin typeface="Calibri" panose="020F0502020204030204" pitchFamily="34" charset="0"/>
              </a:rPr>
              <a:t>, vergleichen unterschiedliche Modelle und bewerten deren Ausgaben.</a:t>
            </a:r>
            <a:endParaRPr lang="de-DE" dirty="0"/>
          </a:p>
        </p:txBody>
      </p:sp>
      <p:sp>
        <p:nvSpPr>
          <p:cNvPr id="19" name="Textfeld 18">
            <a:extLst>
              <a:ext uri="{FF2B5EF4-FFF2-40B4-BE49-F238E27FC236}">
                <a16:creationId xmlns:a16="http://schemas.microsoft.com/office/drawing/2014/main" id="{738F3CA3-F209-9B48-901E-D4094BBFDC0F}"/>
              </a:ext>
            </a:extLst>
          </p:cNvPr>
          <p:cNvSpPr txBox="1"/>
          <p:nvPr/>
        </p:nvSpPr>
        <p:spPr>
          <a:xfrm>
            <a:off x="5743937" y="4821136"/>
            <a:ext cx="3180144" cy="369332"/>
          </a:xfrm>
          <a:prstGeom prst="rect">
            <a:avLst/>
          </a:prstGeom>
          <a:noFill/>
        </p:spPr>
        <p:txBody>
          <a:bodyPr wrap="square">
            <a:spAutoFit/>
          </a:bodyPr>
          <a:lstStyle/>
          <a:p>
            <a:r>
              <a:rPr lang="de-DE" sz="1800" dirty="0">
                <a:solidFill>
                  <a:srgbClr val="000000"/>
                </a:solidFill>
                <a:effectLst/>
                <a:latin typeface="Calibri" panose="020F0502020204030204" pitchFamily="34" charset="0"/>
              </a:rPr>
              <a:t>Umfang der Trainingsdaten, Bias</a:t>
            </a:r>
            <a:endParaRPr lang="de-DE" dirty="0"/>
          </a:p>
        </p:txBody>
      </p:sp>
    </p:spTree>
    <p:extLst>
      <p:ext uri="{BB962C8B-B14F-4D97-AF65-F5344CB8AC3E}">
        <p14:creationId xmlns:p14="http://schemas.microsoft.com/office/powerpoint/2010/main" val="37059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17"/>
                                        </p:tgtEl>
                                        <p:attrNameLst>
                                          <p:attrName>ppt_x</p:attrName>
                                        </p:attrNameLst>
                                      </p:cBhvr>
                                      <p:tavLst>
                                        <p:tav tm="0">
                                          <p:val>
                                            <p:strVal val="ppt_x"/>
                                          </p:val>
                                        </p:tav>
                                        <p:tav tm="100000">
                                          <p:val>
                                            <p:strVal val="ppt_x"/>
                                          </p:val>
                                        </p:tav>
                                      </p:tavLst>
                                    </p:anim>
                                    <p:anim calcmode="lin" valueType="num">
                                      <p:cBhvr additive="base">
                                        <p:cTn id="7" dur="500"/>
                                        <p:tgtEl>
                                          <p:spTgt spid="17"/>
                                        </p:tgtEl>
                                        <p:attrNameLst>
                                          <p:attrName>ppt_y</p:attrName>
                                        </p:attrNameLst>
                                      </p:cBhvr>
                                      <p:tavLst>
                                        <p:tav tm="0">
                                          <p:val>
                                            <p:strVal val="ppt_y"/>
                                          </p:val>
                                        </p:tav>
                                        <p:tav tm="100000">
                                          <p:val>
                                            <p:strVal val="1+ppt_h/2"/>
                                          </p:val>
                                        </p:tav>
                                      </p:tavLst>
                                    </p:anim>
                                    <p:set>
                                      <p:cBhvr>
                                        <p:cTn id="8" dur="1" fill="hold">
                                          <p:stCondLst>
                                            <p:cond delay="499"/>
                                          </p:stCondLst>
                                        </p:cTn>
                                        <p:tgtEl>
                                          <p:spTgt spid="17"/>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13"/>
                                        </p:tgtEl>
                                        <p:attrNameLst>
                                          <p:attrName>ppt_x</p:attrName>
                                        </p:attrNameLst>
                                      </p:cBhvr>
                                      <p:tavLst>
                                        <p:tav tm="0">
                                          <p:val>
                                            <p:strVal val="ppt_x"/>
                                          </p:val>
                                        </p:tav>
                                        <p:tav tm="100000">
                                          <p:val>
                                            <p:strVal val="ppt_x"/>
                                          </p:val>
                                        </p:tav>
                                      </p:tavLst>
                                    </p:anim>
                                    <p:anim calcmode="lin" valueType="num">
                                      <p:cBhvr additive="base">
                                        <p:cTn id="11" dur="500"/>
                                        <p:tgtEl>
                                          <p:spTgt spid="13"/>
                                        </p:tgtEl>
                                        <p:attrNameLst>
                                          <p:attrName>ppt_y</p:attrName>
                                        </p:attrNameLst>
                                      </p:cBhvr>
                                      <p:tavLst>
                                        <p:tav tm="0">
                                          <p:val>
                                            <p:strVal val="ppt_y"/>
                                          </p:val>
                                        </p:tav>
                                        <p:tav tm="100000">
                                          <p:val>
                                            <p:strVal val="1+ppt_h/2"/>
                                          </p:val>
                                        </p:tav>
                                      </p:tavLst>
                                    </p:anim>
                                    <p:set>
                                      <p:cBhvr>
                                        <p:cTn id="12"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C1CDFE-6DD0-EA12-1AE5-03EF3CC9424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1EA037D0-68F2-4086-8FA1-CB42F9CCD9F1}"/>
              </a:ext>
            </a:extLst>
          </p:cNvPr>
          <p:cNvSpPr>
            <a:spLocks noGrp="1"/>
          </p:cNvSpPr>
          <p:nvPr>
            <p:ph type="title"/>
          </p:nvPr>
        </p:nvSpPr>
        <p:spPr>
          <a:xfrm>
            <a:off x="432314" y="227903"/>
            <a:ext cx="10873740" cy="1253656"/>
          </a:xfrm>
        </p:spPr>
        <p:txBody>
          <a:bodyPr/>
          <a:lstStyle/>
          <a:p>
            <a:r>
              <a:rPr lang="de-DE" dirty="0"/>
              <a:t>Auslegung des Lehrplans zum Umgang mit Sprachmodellen</a:t>
            </a:r>
          </a:p>
        </p:txBody>
      </p:sp>
      <p:sp>
        <p:nvSpPr>
          <p:cNvPr id="5" name="Textfeld 4">
            <a:extLst>
              <a:ext uri="{FF2B5EF4-FFF2-40B4-BE49-F238E27FC236}">
                <a16:creationId xmlns:a16="http://schemas.microsoft.com/office/drawing/2014/main" id="{02A1A767-7BEC-4B00-F42C-4616816FECBB}"/>
              </a:ext>
            </a:extLst>
          </p:cNvPr>
          <p:cNvSpPr txBox="1"/>
          <p:nvPr/>
        </p:nvSpPr>
        <p:spPr>
          <a:xfrm>
            <a:off x="1068247" y="1829238"/>
            <a:ext cx="10055506" cy="1282402"/>
          </a:xfrm>
          <a:prstGeom prst="rect">
            <a:avLst/>
          </a:prstGeom>
          <a:noFill/>
        </p:spPr>
        <p:txBody>
          <a:bodyPr wrap="square">
            <a:spAutoFit/>
          </a:bodyPr>
          <a:lstStyle/>
          <a:p>
            <a:pPr algn="just">
              <a:spcAft>
                <a:spcPts val="1200"/>
              </a:spcAft>
              <a:buNone/>
            </a:pPr>
            <a:r>
              <a:rPr lang="de-DE" sz="1800" b="1" dirty="0">
                <a:solidFill>
                  <a:srgbClr val="000000"/>
                </a:solidFill>
                <a:effectLst/>
                <a:latin typeface="Calibri" panose="020F0502020204030204" pitchFamily="34" charset="0"/>
              </a:rPr>
              <a:t>Kompetenzerwartungen</a:t>
            </a:r>
            <a:endParaRPr lang="de-DE" sz="3600" dirty="0">
              <a:effectLst/>
            </a:endParaRPr>
          </a:p>
          <a:p>
            <a:pPr algn="just">
              <a:spcBef>
                <a:spcPts val="500"/>
              </a:spcBef>
              <a:spcAft>
                <a:spcPts val="500"/>
              </a:spcAft>
              <a:buNone/>
            </a:pPr>
            <a:r>
              <a:rPr lang="de-DE" sz="1800" dirty="0">
                <a:solidFill>
                  <a:srgbClr val="000000"/>
                </a:solidFill>
                <a:effectLst/>
                <a:latin typeface="Calibri" panose="020F0502020204030204" pitchFamily="34" charset="0"/>
              </a:rPr>
              <a:t>Die Schülerinnen und Schüler …</a:t>
            </a:r>
            <a:endParaRPr lang="de-DE" sz="3600" dirty="0">
              <a:effectLst/>
            </a:endParaRPr>
          </a:p>
          <a:p>
            <a:pPr algn="just">
              <a:spcBef>
                <a:spcPts val="600"/>
              </a:spcBef>
              <a:spcAft>
                <a:spcPts val="600"/>
              </a:spcAft>
              <a:buNone/>
            </a:pPr>
            <a:r>
              <a:rPr lang="de-DE" sz="1800" b="1" dirty="0">
                <a:solidFill>
                  <a:srgbClr val="000000"/>
                </a:solidFill>
                <a:effectLst/>
                <a:latin typeface="Calibri" panose="020F0502020204030204" pitchFamily="34" charset="0"/>
              </a:rPr>
              <a:t> </a:t>
            </a:r>
            <a:endParaRPr lang="de-DE" sz="3600" dirty="0">
              <a:effectLst/>
            </a:endParaRPr>
          </a:p>
        </p:txBody>
      </p:sp>
      <p:sp>
        <p:nvSpPr>
          <p:cNvPr id="15" name="Textfeld 14">
            <a:extLst>
              <a:ext uri="{FF2B5EF4-FFF2-40B4-BE49-F238E27FC236}">
                <a16:creationId xmlns:a16="http://schemas.microsoft.com/office/drawing/2014/main" id="{3ADD4C0D-FCF5-549F-D856-7017C8185CEE}"/>
              </a:ext>
            </a:extLst>
          </p:cNvPr>
          <p:cNvSpPr txBox="1"/>
          <p:nvPr/>
        </p:nvSpPr>
        <p:spPr>
          <a:xfrm>
            <a:off x="1068247" y="2722396"/>
            <a:ext cx="4175085" cy="388440"/>
          </a:xfrm>
          <a:prstGeom prst="rect">
            <a:avLst/>
          </a:prstGeom>
          <a:noFill/>
        </p:spPr>
        <p:txBody>
          <a:bodyPr wrap="square">
            <a:spAutoFit/>
          </a:bodyPr>
          <a:lstStyle/>
          <a:p>
            <a:pPr marL="457200" indent="-228600">
              <a:lnSpc>
                <a:spcPct val="114000"/>
              </a:lnSpc>
              <a:spcAft>
                <a:spcPts val="800"/>
              </a:spcAft>
              <a:buFont typeface="Arial" panose="020B0604020202020204" pitchFamily="34" charset="0"/>
              <a:buChar char="•"/>
            </a:pPr>
            <a:r>
              <a:rPr lang="de-DE" sz="1800" dirty="0">
                <a:solidFill>
                  <a:srgbClr val="000000"/>
                </a:solidFill>
                <a:effectLst/>
                <a:highlight>
                  <a:srgbClr val="FFFF00"/>
                </a:highlight>
                <a:latin typeface="Calibri" panose="020F0502020204030204" pitchFamily="34" charset="0"/>
              </a:rPr>
              <a:t>wenden</a:t>
            </a:r>
            <a:r>
              <a:rPr lang="de-DE" sz="1800" dirty="0">
                <a:solidFill>
                  <a:srgbClr val="000000"/>
                </a:solidFill>
                <a:effectLst/>
                <a:latin typeface="Calibri" panose="020F0502020204030204" pitchFamily="34" charset="0"/>
              </a:rPr>
              <a:t> Sprachmodelle effizient </a:t>
            </a:r>
            <a:r>
              <a:rPr lang="de-DE" sz="1800" dirty="0">
                <a:solidFill>
                  <a:srgbClr val="000000"/>
                </a:solidFill>
                <a:effectLst/>
                <a:highlight>
                  <a:srgbClr val="FFFF00"/>
                </a:highlight>
                <a:latin typeface="Calibri" panose="020F0502020204030204" pitchFamily="34" charset="0"/>
              </a:rPr>
              <a:t>an</a:t>
            </a:r>
            <a:endParaRPr lang="de-DE" sz="3600" dirty="0">
              <a:effectLst/>
              <a:highlight>
                <a:srgbClr val="FFFF00"/>
              </a:highlight>
            </a:endParaRPr>
          </a:p>
        </p:txBody>
      </p:sp>
      <p:sp>
        <p:nvSpPr>
          <p:cNvPr id="3" name="Textfeld 2">
            <a:extLst>
              <a:ext uri="{FF2B5EF4-FFF2-40B4-BE49-F238E27FC236}">
                <a16:creationId xmlns:a16="http://schemas.microsoft.com/office/drawing/2014/main" id="{FA872B85-3D6F-7BAC-28CC-A1662AFDB1F0}"/>
              </a:ext>
            </a:extLst>
          </p:cNvPr>
          <p:cNvSpPr txBox="1"/>
          <p:nvPr/>
        </p:nvSpPr>
        <p:spPr>
          <a:xfrm>
            <a:off x="3696386" y="3459319"/>
            <a:ext cx="7217691" cy="461665"/>
          </a:xfrm>
          <a:prstGeom prst="rect">
            <a:avLst/>
          </a:prstGeom>
          <a:noFill/>
        </p:spPr>
        <p:txBody>
          <a:bodyPr wrap="square" rtlCol="0">
            <a:spAutoFit/>
          </a:bodyPr>
          <a:lstStyle/>
          <a:p>
            <a:r>
              <a:rPr lang="de-DE" sz="2400" dirty="0">
                <a:solidFill>
                  <a:schemeClr val="bg1"/>
                </a:solidFill>
              </a:rPr>
              <a:t>Anwendung von Sprachmodellen auf </a:t>
            </a:r>
            <a:r>
              <a:rPr lang="de-DE" sz="2400" b="1" dirty="0">
                <a:solidFill>
                  <a:schemeClr val="bg1"/>
                </a:solidFill>
              </a:rPr>
              <a:t>Argument-Ebene</a:t>
            </a:r>
          </a:p>
        </p:txBody>
      </p:sp>
      <p:sp>
        <p:nvSpPr>
          <p:cNvPr id="6" name="Textfeld 5">
            <a:extLst>
              <a:ext uri="{FF2B5EF4-FFF2-40B4-BE49-F238E27FC236}">
                <a16:creationId xmlns:a16="http://schemas.microsoft.com/office/drawing/2014/main" id="{D1283482-D4A5-B0D8-D197-192D8D9CFC50}"/>
              </a:ext>
            </a:extLst>
          </p:cNvPr>
          <p:cNvSpPr txBox="1"/>
          <p:nvPr/>
        </p:nvSpPr>
        <p:spPr>
          <a:xfrm>
            <a:off x="3696386" y="5282241"/>
            <a:ext cx="7994708" cy="461665"/>
          </a:xfrm>
          <a:prstGeom prst="rect">
            <a:avLst/>
          </a:prstGeom>
          <a:noFill/>
        </p:spPr>
        <p:txBody>
          <a:bodyPr wrap="square" rtlCol="0">
            <a:spAutoFit/>
          </a:bodyPr>
          <a:lstStyle/>
          <a:p>
            <a:r>
              <a:rPr lang="de-DE" sz="2400" dirty="0">
                <a:solidFill>
                  <a:schemeClr val="bg1"/>
                </a:solidFill>
              </a:rPr>
              <a:t>Anwendung von Sprachmodellen auf </a:t>
            </a:r>
            <a:r>
              <a:rPr lang="de-DE" sz="2400" b="1" dirty="0">
                <a:solidFill>
                  <a:schemeClr val="bg1"/>
                </a:solidFill>
              </a:rPr>
              <a:t>Modell-Ebene</a:t>
            </a:r>
          </a:p>
        </p:txBody>
      </p:sp>
      <p:sp>
        <p:nvSpPr>
          <p:cNvPr id="7" name="Textfeld 6">
            <a:extLst>
              <a:ext uri="{FF2B5EF4-FFF2-40B4-BE49-F238E27FC236}">
                <a16:creationId xmlns:a16="http://schemas.microsoft.com/office/drawing/2014/main" id="{44BED658-8CBC-6A79-F59A-C98A889CB50A}"/>
              </a:ext>
            </a:extLst>
          </p:cNvPr>
          <p:cNvSpPr txBox="1"/>
          <p:nvPr/>
        </p:nvSpPr>
        <p:spPr>
          <a:xfrm>
            <a:off x="4983061" y="4035105"/>
            <a:ext cx="6045303" cy="646331"/>
          </a:xfrm>
          <a:prstGeom prst="rect">
            <a:avLst/>
          </a:prstGeom>
          <a:noFill/>
        </p:spPr>
        <p:txBody>
          <a:bodyPr wrap="square" rtlCol="0">
            <a:spAutoFit/>
          </a:bodyPr>
          <a:lstStyle/>
          <a:p>
            <a:r>
              <a:rPr lang="de-DE" dirty="0">
                <a:solidFill>
                  <a:schemeClr val="bg1"/>
                </a:solidFill>
              </a:rPr>
              <a:t>Modifikation der Eingaben von Sprachmodellen um gewünschte Ausgaben zu erhalten (Prompt-Engineering)</a:t>
            </a:r>
          </a:p>
        </p:txBody>
      </p:sp>
      <p:sp>
        <p:nvSpPr>
          <p:cNvPr id="9" name="Textfeld 8">
            <a:extLst>
              <a:ext uri="{FF2B5EF4-FFF2-40B4-BE49-F238E27FC236}">
                <a16:creationId xmlns:a16="http://schemas.microsoft.com/office/drawing/2014/main" id="{F05A4431-6069-44B7-87CE-001EDCE2EA65}"/>
              </a:ext>
            </a:extLst>
          </p:cNvPr>
          <p:cNvSpPr txBox="1"/>
          <p:nvPr/>
        </p:nvSpPr>
        <p:spPr>
          <a:xfrm>
            <a:off x="4983061" y="5768419"/>
            <a:ext cx="6769915" cy="646331"/>
          </a:xfrm>
          <a:prstGeom prst="rect">
            <a:avLst/>
          </a:prstGeom>
          <a:noFill/>
        </p:spPr>
        <p:txBody>
          <a:bodyPr wrap="square" rtlCol="0">
            <a:spAutoFit/>
          </a:bodyPr>
          <a:lstStyle/>
          <a:p>
            <a:r>
              <a:rPr lang="de-DE" dirty="0">
                <a:solidFill>
                  <a:schemeClr val="bg1"/>
                </a:solidFill>
              </a:rPr>
              <a:t>Direkte Kommunikation mit den Sprachmodellen unter Manipulation zugehöriger Parameter (über eine Programmiersprache)</a:t>
            </a:r>
          </a:p>
        </p:txBody>
      </p:sp>
    </p:spTree>
    <p:extLst>
      <p:ext uri="{BB962C8B-B14F-4D97-AF65-F5344CB8AC3E}">
        <p14:creationId xmlns:p14="http://schemas.microsoft.com/office/powerpoint/2010/main" val="760324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2F0C56-2131-DA87-252C-BAD9C8C3D06F}"/>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D310098-D0C9-E518-10D6-E273EC87FD6A}"/>
              </a:ext>
            </a:extLst>
          </p:cNvPr>
          <p:cNvSpPr>
            <a:spLocks noGrp="1"/>
          </p:cNvSpPr>
          <p:nvPr>
            <p:ph type="title"/>
          </p:nvPr>
        </p:nvSpPr>
        <p:spPr>
          <a:xfrm>
            <a:off x="432314" y="227903"/>
            <a:ext cx="10873740" cy="1253656"/>
          </a:xfrm>
        </p:spPr>
        <p:txBody>
          <a:bodyPr/>
          <a:lstStyle/>
          <a:p>
            <a:r>
              <a:rPr lang="de-DE" dirty="0"/>
              <a:t>Szenarien zum Umgang mit dem Lehrplan</a:t>
            </a:r>
          </a:p>
        </p:txBody>
      </p:sp>
      <p:graphicFrame>
        <p:nvGraphicFramePr>
          <p:cNvPr id="4" name="Tabelle 3">
            <a:extLst>
              <a:ext uri="{FF2B5EF4-FFF2-40B4-BE49-F238E27FC236}">
                <a16:creationId xmlns:a16="http://schemas.microsoft.com/office/drawing/2014/main" id="{4F485E83-3EA6-6662-C694-CF97994524D9}"/>
              </a:ext>
            </a:extLst>
          </p:cNvPr>
          <p:cNvGraphicFramePr>
            <a:graphicFrameLocks noGrp="1"/>
          </p:cNvGraphicFramePr>
          <p:nvPr>
            <p:extLst>
              <p:ext uri="{D42A27DB-BD31-4B8C-83A1-F6EECF244321}">
                <p14:modId xmlns:p14="http://schemas.microsoft.com/office/powerpoint/2010/main" val="2480620628"/>
              </p:ext>
            </p:extLst>
          </p:nvPr>
        </p:nvGraphicFramePr>
        <p:xfrm>
          <a:off x="608464" y="1801846"/>
          <a:ext cx="10775397" cy="4430360"/>
        </p:xfrm>
        <a:graphic>
          <a:graphicData uri="http://schemas.openxmlformats.org/drawingml/2006/table">
            <a:tbl>
              <a:tblPr firstRow="1" bandRow="1">
                <a:tableStyleId>{D7AC3CCA-C797-4891-BE02-D94E43425B78}</a:tableStyleId>
              </a:tblPr>
              <a:tblGrid>
                <a:gridCol w="1535803">
                  <a:extLst>
                    <a:ext uri="{9D8B030D-6E8A-4147-A177-3AD203B41FA5}">
                      <a16:colId xmlns:a16="http://schemas.microsoft.com/office/drawing/2014/main" val="3960106252"/>
                    </a:ext>
                  </a:extLst>
                </a:gridCol>
                <a:gridCol w="3623327">
                  <a:extLst>
                    <a:ext uri="{9D8B030D-6E8A-4147-A177-3AD203B41FA5}">
                      <a16:colId xmlns:a16="http://schemas.microsoft.com/office/drawing/2014/main" val="1862185316"/>
                    </a:ext>
                  </a:extLst>
                </a:gridCol>
                <a:gridCol w="1698608">
                  <a:extLst>
                    <a:ext uri="{9D8B030D-6E8A-4147-A177-3AD203B41FA5}">
                      <a16:colId xmlns:a16="http://schemas.microsoft.com/office/drawing/2014/main" val="3038646133"/>
                    </a:ext>
                  </a:extLst>
                </a:gridCol>
                <a:gridCol w="3917659">
                  <a:extLst>
                    <a:ext uri="{9D8B030D-6E8A-4147-A177-3AD203B41FA5}">
                      <a16:colId xmlns:a16="http://schemas.microsoft.com/office/drawing/2014/main" val="3368283574"/>
                    </a:ext>
                  </a:extLst>
                </a:gridCol>
              </a:tblGrid>
              <a:tr h="427234">
                <a:tc>
                  <a:txBody>
                    <a:bodyPr/>
                    <a:lstStyle/>
                    <a:p>
                      <a:r>
                        <a:rPr lang="de-DE" dirty="0"/>
                        <a:t>Szenario</a:t>
                      </a:r>
                    </a:p>
                  </a:txBody>
                  <a:tcPr/>
                </a:tc>
                <a:tc>
                  <a:txBody>
                    <a:bodyPr/>
                    <a:lstStyle/>
                    <a:p>
                      <a:r>
                        <a:rPr lang="de-DE" dirty="0"/>
                        <a:t>Beschreibung</a:t>
                      </a:r>
                    </a:p>
                  </a:txBody>
                  <a:tcPr/>
                </a:tc>
                <a:tc>
                  <a:txBody>
                    <a:bodyPr/>
                    <a:lstStyle/>
                    <a:p>
                      <a:r>
                        <a:rPr lang="de-DE" dirty="0"/>
                        <a:t>lokal/online</a:t>
                      </a:r>
                    </a:p>
                  </a:txBody>
                  <a:tcPr/>
                </a:tc>
                <a:tc>
                  <a:txBody>
                    <a:bodyPr/>
                    <a:lstStyle/>
                    <a:p>
                      <a:r>
                        <a:rPr lang="de-DE" dirty="0"/>
                        <a:t>Beispiele</a:t>
                      </a:r>
                    </a:p>
                  </a:txBody>
                  <a:tcPr/>
                </a:tc>
                <a:extLst>
                  <a:ext uri="{0D108BD9-81ED-4DB2-BD59-A6C34878D82A}">
                    <a16:rowId xmlns:a16="http://schemas.microsoft.com/office/drawing/2014/main" val="3366258439"/>
                  </a:ext>
                </a:extLst>
              </a:tr>
              <a:tr h="1053454">
                <a:tc>
                  <a:txBody>
                    <a:bodyPr/>
                    <a:lstStyle/>
                    <a:p>
                      <a:pPr algn="ctr"/>
                      <a:r>
                        <a:rPr lang="de-DE" sz="3200" b="1" dirty="0"/>
                        <a:t>A</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solidFill>
                            <a:schemeClr val="bg1"/>
                          </a:solidFill>
                        </a:rPr>
                        <a:t>Anwendung von Sprachmodellen auf </a:t>
                      </a:r>
                      <a:r>
                        <a:rPr lang="de-DE" sz="1800" b="0" dirty="0">
                          <a:solidFill>
                            <a:schemeClr val="bg1"/>
                          </a:solidFill>
                        </a:rPr>
                        <a:t>Argument-Ebene</a:t>
                      </a:r>
                    </a:p>
                  </a:txBody>
                  <a:tcPr anchor="ctr"/>
                </a:tc>
                <a:tc>
                  <a:txBody>
                    <a:bodyPr/>
                    <a:lstStyle/>
                    <a:p>
                      <a:pPr algn="ctr"/>
                      <a:r>
                        <a:rPr lang="de-DE" dirty="0"/>
                        <a:t>online</a:t>
                      </a:r>
                    </a:p>
                  </a:txBody>
                  <a:tcPr anchor="ctr"/>
                </a:tc>
                <a:tc>
                  <a:txBody>
                    <a:bodyPr/>
                    <a:lstStyle/>
                    <a:p>
                      <a:r>
                        <a:rPr lang="de-DE" dirty="0"/>
                        <a:t>vorinstallierte Software (</a:t>
                      </a:r>
                      <a:r>
                        <a:rPr lang="de-DE" dirty="0" err="1"/>
                        <a:t>ByCS</a:t>
                      </a:r>
                      <a:r>
                        <a:rPr lang="de-DE" dirty="0"/>
                        <a:t>?, </a:t>
                      </a:r>
                      <a:r>
                        <a:rPr lang="de-DE" dirty="0" err="1"/>
                        <a:t>fobizz</a:t>
                      </a:r>
                      <a:r>
                        <a:rPr lang="de-DE" dirty="0"/>
                        <a:t>, Schul-KI … )</a:t>
                      </a:r>
                    </a:p>
                    <a:p>
                      <a:r>
                        <a:rPr lang="de-DE" dirty="0"/>
                        <a:t>OpenAI-Chatbot </a:t>
                      </a:r>
                      <a:r>
                        <a:rPr lang="de-DE" sz="1200" dirty="0"/>
                        <a:t>(siehe Steckbrief)</a:t>
                      </a:r>
                      <a:endParaRPr lang="de-DE" dirty="0"/>
                    </a:p>
                  </a:txBody>
                  <a:tcPr anchor="ctr"/>
                </a:tc>
                <a:extLst>
                  <a:ext uri="{0D108BD9-81ED-4DB2-BD59-A6C34878D82A}">
                    <a16:rowId xmlns:a16="http://schemas.microsoft.com/office/drawing/2014/main" val="1744559286"/>
                  </a:ext>
                </a:extLst>
              </a:tr>
              <a:tr h="737418">
                <a:tc>
                  <a:txBody>
                    <a:bodyPr/>
                    <a:lstStyle/>
                    <a:p>
                      <a:pPr algn="ctr"/>
                      <a:r>
                        <a:rPr lang="de-DE" sz="3200" b="1" kern="1200" dirty="0">
                          <a:solidFill>
                            <a:schemeClr val="dk1"/>
                          </a:solidFill>
                          <a:latin typeface="+mn-lt"/>
                          <a:ea typeface="+mn-ea"/>
                          <a:cs typeface="+mn-cs"/>
                        </a:rPr>
                        <a:t>B</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solidFill>
                            <a:schemeClr val="bg1"/>
                          </a:solidFill>
                        </a:rPr>
                        <a:t>Anwendung von Sprachmodellen auf </a:t>
                      </a:r>
                      <a:r>
                        <a:rPr lang="de-DE" sz="1800" b="0" dirty="0">
                          <a:solidFill>
                            <a:schemeClr val="bg1"/>
                          </a:solidFill>
                        </a:rPr>
                        <a:t>Argument-Ebene</a:t>
                      </a:r>
                    </a:p>
                  </a:txBody>
                  <a:tcPr anchor="ctr"/>
                </a:tc>
                <a:tc>
                  <a:txBody>
                    <a:bodyPr/>
                    <a:lstStyle/>
                    <a:p>
                      <a:pPr algn="ctr"/>
                      <a:r>
                        <a:rPr lang="de-DE" dirty="0"/>
                        <a:t>lokal</a:t>
                      </a:r>
                    </a:p>
                  </a:txBody>
                  <a:tcPr anchor="ctr"/>
                </a:tc>
                <a:tc>
                  <a:txBody>
                    <a:bodyPr/>
                    <a:lstStyle/>
                    <a:p>
                      <a:r>
                        <a:rPr lang="de-DE" dirty="0" err="1"/>
                        <a:t>ollama</a:t>
                      </a:r>
                      <a:r>
                        <a:rPr lang="de-DE" dirty="0"/>
                        <a:t>-Chatbot (siehe Steckbrief)</a:t>
                      </a:r>
                    </a:p>
                    <a:p>
                      <a:r>
                        <a:rPr lang="de-DE" dirty="0" err="1"/>
                        <a:t>hugging</a:t>
                      </a:r>
                      <a:r>
                        <a:rPr lang="de-DE" dirty="0"/>
                        <a:t>-face-Chatbot </a:t>
                      </a:r>
                      <a:r>
                        <a:rPr lang="de-DE" sz="1200" dirty="0"/>
                        <a:t>(siehe Steckbrief)</a:t>
                      </a:r>
                      <a:endParaRPr lang="de-DE" dirty="0"/>
                    </a:p>
                  </a:txBody>
                  <a:tcPr anchor="ctr"/>
                </a:tc>
                <a:extLst>
                  <a:ext uri="{0D108BD9-81ED-4DB2-BD59-A6C34878D82A}">
                    <a16:rowId xmlns:a16="http://schemas.microsoft.com/office/drawing/2014/main" val="2146034595"/>
                  </a:ext>
                </a:extLst>
              </a:tr>
              <a:tr h="737418">
                <a:tc>
                  <a:txBody>
                    <a:bodyPr/>
                    <a:lstStyle/>
                    <a:p>
                      <a:pPr algn="ctr"/>
                      <a:r>
                        <a:rPr lang="de-DE" sz="3200" b="1" kern="1200" dirty="0">
                          <a:solidFill>
                            <a:schemeClr val="dk1"/>
                          </a:solidFill>
                          <a:latin typeface="+mn-lt"/>
                          <a:ea typeface="+mn-ea"/>
                          <a:cs typeface="+mn-cs"/>
                        </a:rPr>
                        <a:t>C</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solidFill>
                            <a:schemeClr val="bg1"/>
                          </a:solidFill>
                        </a:rPr>
                        <a:t>Anwendung von Sprachmodellen auf </a:t>
                      </a:r>
                      <a:r>
                        <a:rPr lang="de-DE" sz="1800" b="0" dirty="0">
                          <a:solidFill>
                            <a:schemeClr val="bg1"/>
                          </a:solidFill>
                        </a:rPr>
                        <a:t>Modell-Ebene</a:t>
                      </a:r>
                    </a:p>
                  </a:txBody>
                  <a:tcPr anchor="ctr"/>
                </a:tc>
                <a:tc>
                  <a:txBody>
                    <a:bodyPr/>
                    <a:lstStyle/>
                    <a:p>
                      <a:pPr algn="ctr"/>
                      <a:r>
                        <a:rPr lang="de-DE" dirty="0"/>
                        <a:t>lokal/online</a:t>
                      </a:r>
                    </a:p>
                  </a:txBody>
                  <a:tcPr anchor="ctr"/>
                </a:tc>
                <a:tc>
                  <a:txBody>
                    <a:bodyPr/>
                    <a:lstStyle/>
                    <a:p>
                      <a:r>
                        <a:rPr lang="de-DE" dirty="0"/>
                        <a:t>siehe Steckbriefe!</a:t>
                      </a:r>
                    </a:p>
                  </a:txBody>
                  <a:tcPr anchor="ctr"/>
                </a:tc>
                <a:extLst>
                  <a:ext uri="{0D108BD9-81ED-4DB2-BD59-A6C34878D82A}">
                    <a16:rowId xmlns:a16="http://schemas.microsoft.com/office/drawing/2014/main" val="1116899913"/>
                  </a:ext>
                </a:extLst>
              </a:tr>
              <a:tr h="737418">
                <a:tc>
                  <a:txBody>
                    <a:bodyPr/>
                    <a:lstStyle/>
                    <a:p>
                      <a:pPr algn="ctr"/>
                      <a:r>
                        <a:rPr lang="de-DE" sz="3200" b="1" kern="1200" dirty="0">
                          <a:solidFill>
                            <a:schemeClr val="dk1"/>
                          </a:solidFill>
                          <a:latin typeface="+mn-lt"/>
                          <a:ea typeface="+mn-ea"/>
                          <a:cs typeface="+mn-cs"/>
                        </a:rPr>
                        <a:t>D</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solidFill>
                            <a:schemeClr val="bg1"/>
                          </a:solidFill>
                        </a:rPr>
                        <a:t>Kombination von Sprachmodellen</a:t>
                      </a:r>
                      <a:endParaRPr lang="de-DE" sz="1800" b="0" dirty="0">
                        <a:solidFill>
                          <a:schemeClr val="bg1"/>
                        </a:solidFill>
                      </a:endParaRPr>
                    </a:p>
                  </a:txBody>
                  <a:tcPr anchor="ctr"/>
                </a:tc>
                <a:tc>
                  <a:txBody>
                    <a:bodyPr/>
                    <a:lstStyle/>
                    <a:p>
                      <a:pPr algn="ctr"/>
                      <a:r>
                        <a:rPr lang="de-DE" dirty="0"/>
                        <a:t>lokal/online</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siehe Steckbriefe!</a:t>
                      </a:r>
                    </a:p>
                  </a:txBody>
                  <a:tcPr anchor="ctr"/>
                </a:tc>
                <a:extLst>
                  <a:ext uri="{0D108BD9-81ED-4DB2-BD59-A6C34878D82A}">
                    <a16:rowId xmlns:a16="http://schemas.microsoft.com/office/drawing/2014/main" val="2183133734"/>
                  </a:ext>
                </a:extLst>
              </a:tr>
              <a:tr h="737418">
                <a:tc>
                  <a:txBody>
                    <a:bodyPr/>
                    <a:lstStyle/>
                    <a:p>
                      <a:pPr algn="ctr"/>
                      <a:r>
                        <a:rPr lang="de-DE" sz="3200" b="1" kern="1200" dirty="0">
                          <a:solidFill>
                            <a:schemeClr val="dk1"/>
                          </a:solidFill>
                          <a:latin typeface="+mn-lt"/>
                          <a:ea typeface="+mn-ea"/>
                          <a:cs typeface="+mn-cs"/>
                        </a:rPr>
                        <a:t>E</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b="0" dirty="0">
                          <a:solidFill>
                            <a:schemeClr val="bg1"/>
                          </a:solidFill>
                        </a:rPr>
                        <a:t>Selbststudium</a:t>
                      </a:r>
                    </a:p>
                  </a:txBody>
                  <a:tcPr anchor="ctr"/>
                </a:tc>
                <a:tc>
                  <a:txBody>
                    <a:bodyPr/>
                    <a:lstStyle/>
                    <a:p>
                      <a:pPr algn="ctr"/>
                      <a:r>
                        <a:rPr lang="de-DE" dirty="0"/>
                        <a:t>online</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siehe Steckbriefe!</a:t>
                      </a:r>
                    </a:p>
                  </a:txBody>
                  <a:tcPr anchor="ctr"/>
                </a:tc>
                <a:extLst>
                  <a:ext uri="{0D108BD9-81ED-4DB2-BD59-A6C34878D82A}">
                    <a16:rowId xmlns:a16="http://schemas.microsoft.com/office/drawing/2014/main" val="466700111"/>
                  </a:ext>
                </a:extLst>
              </a:tr>
            </a:tbl>
          </a:graphicData>
        </a:graphic>
      </p:graphicFrame>
    </p:spTree>
    <p:extLst>
      <p:ext uri="{BB962C8B-B14F-4D97-AF65-F5344CB8AC3E}">
        <p14:creationId xmlns:p14="http://schemas.microsoft.com/office/powerpoint/2010/main" val="1774941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rtlCol="0"/>
          <a:lstStyle>
            <a:defPPr>
              <a:defRPr lang="de-DE"/>
            </a:defPPr>
          </a:lstStyle>
          <a:p>
            <a:pPr algn="ctr" rtl="0"/>
            <a:r>
              <a:rPr lang="de-DE" sz="5400" dirty="0"/>
              <a:t>Vielen Dank für Ihre Teilnahme</a:t>
            </a:r>
          </a:p>
        </p:txBody>
      </p:sp>
      <p:sp>
        <p:nvSpPr>
          <p:cNvPr id="3" name="Textplatzhalter 2">
            <a:extLst>
              <a:ext uri="{FF2B5EF4-FFF2-40B4-BE49-F238E27FC236}">
                <a16:creationId xmlns:a16="http://schemas.microsoft.com/office/drawing/2014/main" id="{8BE734F0-2DDD-AF70-F13D-F9E4C1929411}"/>
              </a:ext>
            </a:extLst>
          </p:cNvPr>
          <p:cNvSpPr>
            <a:spLocks noGrp="1"/>
          </p:cNvSpPr>
          <p:nvPr>
            <p:ph type="body" sz="quarter" idx="11"/>
          </p:nvPr>
        </p:nvSpPr>
        <p:spPr>
          <a:xfrm>
            <a:off x="594360" y="4549552"/>
            <a:ext cx="2681275" cy="855825"/>
          </a:xfrm>
        </p:spPr>
        <p:txBody>
          <a:bodyPr rtlCol="0"/>
          <a:lstStyle>
            <a:defPPr>
              <a:defRPr lang="de-DE"/>
            </a:defPPr>
          </a:lstStyle>
          <a:p>
            <a:pPr rtl="0"/>
            <a:r>
              <a:rPr lang="de-DE" dirty="0"/>
              <a:t>Oliver Bauer</a:t>
            </a:r>
          </a:p>
          <a:p>
            <a:pPr rtl="0"/>
            <a:r>
              <a:rPr lang="de-DE" dirty="0"/>
              <a:t>Christian Zimmerer</a:t>
            </a:r>
          </a:p>
        </p:txBody>
      </p:sp>
    </p:spTree>
    <p:extLst>
      <p:ext uri="{BB962C8B-B14F-4D97-AF65-F5344CB8AC3E}">
        <p14:creationId xmlns:p14="http://schemas.microsoft.com/office/powerpoint/2010/main" val="4261132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rtlCol="0"/>
          <a:lstStyle>
            <a:defPPr>
              <a:defRPr lang="de-DE"/>
            </a:defPPr>
          </a:lstStyle>
          <a:p>
            <a:pPr rtl="0"/>
            <a:r>
              <a:rPr lang="de-DE" dirty="0"/>
              <a:t>Veranstaltungsprogramm</a:t>
            </a:r>
          </a:p>
        </p:txBody>
      </p:sp>
      <p:sp>
        <p:nvSpPr>
          <p:cNvPr id="3" name="Textplatzhalter 2">
            <a:extLst>
              <a:ext uri="{FF2B5EF4-FFF2-40B4-BE49-F238E27FC236}">
                <a16:creationId xmlns:a16="http://schemas.microsoft.com/office/drawing/2014/main" id="{3B8EBC2C-6DD7-5003-38EB-40753046FE8C}"/>
              </a:ext>
            </a:extLst>
          </p:cNvPr>
          <p:cNvSpPr>
            <a:spLocks noGrp="1"/>
          </p:cNvSpPr>
          <p:nvPr>
            <p:ph sz="quarter" idx="13"/>
          </p:nvPr>
        </p:nvSpPr>
        <p:spPr>
          <a:xfrm>
            <a:off x="593724" y="2281238"/>
            <a:ext cx="7367427" cy="3709987"/>
          </a:xfrm>
        </p:spPr>
        <p:txBody>
          <a:bodyPr tIns="457200" rtlCol="0">
            <a:normAutofit/>
          </a:bodyPr>
          <a:lstStyle>
            <a:defPPr>
              <a:defRPr lang="de-DE"/>
            </a:defPPr>
          </a:lstStyle>
          <a:p>
            <a:pPr rtl="0"/>
            <a:r>
              <a:rPr lang="de-DE" dirty="0"/>
              <a:t>Allgemeine Informationen</a:t>
            </a:r>
          </a:p>
          <a:p>
            <a:pPr rtl="0"/>
            <a:r>
              <a:rPr lang="de-DE" dirty="0"/>
              <a:t>Interpretationen des Lehrplans</a:t>
            </a:r>
          </a:p>
          <a:p>
            <a:pPr rtl="0"/>
            <a:r>
              <a:rPr lang="de-DE" dirty="0"/>
              <a:t>Gemeinsame Einführung Szenario A/B </a:t>
            </a:r>
            <a:r>
              <a:rPr lang="de-DE" sz="1600" dirty="0"/>
              <a:t>(ab 10:30 Uhr)</a:t>
            </a:r>
          </a:p>
          <a:p>
            <a:pPr rtl="0"/>
            <a:r>
              <a:rPr lang="de-DE" dirty="0"/>
              <a:t>„Hands on“ der Szenarien </a:t>
            </a:r>
            <a:r>
              <a:rPr lang="de-DE" dirty="0">
                <a:highlight>
                  <a:srgbClr val="FFFF00"/>
                </a:highlight>
              </a:rPr>
              <a:t>Ihrer Wahl</a:t>
            </a:r>
            <a:r>
              <a:rPr lang="de-DE" dirty="0"/>
              <a:t> </a:t>
            </a:r>
            <a:r>
              <a:rPr lang="de-DE" sz="1600" dirty="0"/>
              <a:t>(ab 11:00 Uhr)</a:t>
            </a:r>
            <a:endParaRPr lang="de-DE" dirty="0"/>
          </a:p>
          <a:p>
            <a:pPr rtl="0"/>
            <a:r>
              <a:rPr lang="de-DE" dirty="0"/>
              <a:t>Vorteile/ Nachteile der technischen Systeme</a:t>
            </a:r>
          </a:p>
          <a:p>
            <a:pPr rtl="0"/>
            <a:r>
              <a:rPr lang="de-DE" dirty="0"/>
              <a:t>Austausch der Teilnehmenden</a:t>
            </a:r>
          </a:p>
        </p:txBody>
      </p:sp>
      <p:sp>
        <p:nvSpPr>
          <p:cNvPr id="4" name="Sprechblase: oval 3">
            <a:extLst>
              <a:ext uri="{FF2B5EF4-FFF2-40B4-BE49-F238E27FC236}">
                <a16:creationId xmlns:a16="http://schemas.microsoft.com/office/drawing/2014/main" id="{588C8D9D-9002-1D26-6F7B-D72433936BD7}"/>
              </a:ext>
            </a:extLst>
          </p:cNvPr>
          <p:cNvSpPr/>
          <p:nvPr/>
        </p:nvSpPr>
        <p:spPr>
          <a:xfrm>
            <a:off x="8691526" y="3773666"/>
            <a:ext cx="2592729" cy="1956122"/>
          </a:xfrm>
          <a:prstGeom prst="wedgeEllipseCallout">
            <a:avLst>
              <a:gd name="adj1" fmla="val -138989"/>
              <a:gd name="adj2" fmla="val 584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b="1" dirty="0">
                <a:solidFill>
                  <a:schemeClr val="bg1"/>
                </a:solidFill>
              </a:rPr>
              <a:t>Mittagspause</a:t>
            </a:r>
            <a:br>
              <a:rPr lang="de-DE" b="1" dirty="0">
                <a:solidFill>
                  <a:schemeClr val="bg1"/>
                </a:solidFill>
              </a:rPr>
            </a:br>
            <a:r>
              <a:rPr lang="de-DE" b="1" dirty="0">
                <a:solidFill>
                  <a:schemeClr val="bg1"/>
                </a:solidFill>
              </a:rPr>
              <a:t>12:15 – 14 Uhr</a:t>
            </a:r>
          </a:p>
        </p:txBody>
      </p:sp>
      <p:sp>
        <p:nvSpPr>
          <p:cNvPr id="6" name="Textfeld 5">
            <a:extLst>
              <a:ext uri="{FF2B5EF4-FFF2-40B4-BE49-F238E27FC236}">
                <a16:creationId xmlns:a16="http://schemas.microsoft.com/office/drawing/2014/main" id="{C0A373A1-1B40-EBAD-E0B4-664B31676C30}"/>
              </a:ext>
            </a:extLst>
          </p:cNvPr>
          <p:cNvSpPr txBox="1"/>
          <p:nvPr/>
        </p:nvSpPr>
        <p:spPr>
          <a:xfrm>
            <a:off x="9029448" y="5882168"/>
            <a:ext cx="2966809" cy="369332"/>
          </a:xfrm>
          <a:prstGeom prst="rect">
            <a:avLst/>
          </a:prstGeom>
          <a:noFill/>
        </p:spPr>
        <p:txBody>
          <a:bodyPr wrap="square">
            <a:spAutoFit/>
          </a:bodyPr>
          <a:lstStyle/>
          <a:p>
            <a:r>
              <a:rPr lang="de-DE" b="1" dirty="0">
                <a:solidFill>
                  <a:schemeClr val="bg1"/>
                </a:solidFill>
              </a:rPr>
              <a:t>12:30 Uhr bei Rossofuoco!! </a:t>
            </a:r>
            <a:endParaRPr lang="de-DE" dirty="0"/>
          </a:p>
        </p:txBody>
      </p:sp>
    </p:spTree>
    <p:extLst>
      <p:ext uri="{BB962C8B-B14F-4D97-AF65-F5344CB8AC3E}">
        <p14:creationId xmlns:p14="http://schemas.microsoft.com/office/powerpoint/2010/main" val="3346685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0C3EAF-E215-7B11-01E4-059576007A0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FCE60CB-6447-520E-EB9B-F2D65CE76394}"/>
              </a:ext>
            </a:extLst>
          </p:cNvPr>
          <p:cNvSpPr>
            <a:spLocks noGrp="1"/>
          </p:cNvSpPr>
          <p:nvPr>
            <p:ph type="title"/>
          </p:nvPr>
        </p:nvSpPr>
        <p:spPr>
          <a:xfrm>
            <a:off x="594360" y="189572"/>
            <a:ext cx="8801310" cy="1593507"/>
          </a:xfrm>
        </p:spPr>
        <p:txBody>
          <a:bodyPr rtlCol="0"/>
          <a:lstStyle>
            <a:defPPr>
              <a:defRPr lang="de-DE"/>
            </a:defPPr>
          </a:lstStyle>
          <a:p>
            <a:pPr rtl="0"/>
            <a:r>
              <a:rPr lang="de-DE" dirty="0"/>
              <a:t>Leitgedanken für neue Fächer</a:t>
            </a:r>
          </a:p>
        </p:txBody>
      </p:sp>
      <p:sp>
        <p:nvSpPr>
          <p:cNvPr id="7" name="Textfeld 6">
            <a:extLst>
              <a:ext uri="{FF2B5EF4-FFF2-40B4-BE49-F238E27FC236}">
                <a16:creationId xmlns:a16="http://schemas.microsoft.com/office/drawing/2014/main" id="{3E9A23B2-5717-E649-902B-AEAE9901F3D9}"/>
              </a:ext>
            </a:extLst>
          </p:cNvPr>
          <p:cNvSpPr txBox="1"/>
          <p:nvPr/>
        </p:nvSpPr>
        <p:spPr>
          <a:xfrm rot="20443653">
            <a:off x="1028732" y="2661473"/>
            <a:ext cx="4242348" cy="1384995"/>
          </a:xfrm>
          <a:prstGeom prst="rect">
            <a:avLst/>
          </a:prstGeom>
          <a:noFill/>
        </p:spPr>
        <p:txBody>
          <a:bodyPr wrap="square" rtlCol="0">
            <a:spAutoFit/>
          </a:bodyPr>
          <a:lstStyle/>
          <a:p>
            <a:pPr algn="ctr"/>
            <a:r>
              <a:rPr lang="de-DE" sz="2800" b="1" dirty="0">
                <a:solidFill>
                  <a:schemeClr val="bg1"/>
                </a:solidFill>
              </a:rPr>
              <a:t>SUS sollen „coole“ Projekte durchführen können!</a:t>
            </a:r>
          </a:p>
        </p:txBody>
      </p:sp>
      <p:sp>
        <p:nvSpPr>
          <p:cNvPr id="8" name="Textfeld 7">
            <a:extLst>
              <a:ext uri="{FF2B5EF4-FFF2-40B4-BE49-F238E27FC236}">
                <a16:creationId xmlns:a16="http://schemas.microsoft.com/office/drawing/2014/main" id="{B359477D-F386-EA69-FBA4-46B2E4FF485B}"/>
              </a:ext>
            </a:extLst>
          </p:cNvPr>
          <p:cNvSpPr txBox="1"/>
          <p:nvPr/>
        </p:nvSpPr>
        <p:spPr>
          <a:xfrm>
            <a:off x="3573677" y="4311130"/>
            <a:ext cx="4461740" cy="1384995"/>
          </a:xfrm>
          <a:prstGeom prst="rect">
            <a:avLst/>
          </a:prstGeom>
          <a:noFill/>
        </p:spPr>
        <p:txBody>
          <a:bodyPr wrap="square" rtlCol="0">
            <a:spAutoFit/>
          </a:bodyPr>
          <a:lstStyle/>
          <a:p>
            <a:pPr algn="ctr"/>
            <a:r>
              <a:rPr lang="de-DE" sz="2800" b="1" dirty="0">
                <a:solidFill>
                  <a:schemeClr val="bg1"/>
                </a:solidFill>
              </a:rPr>
              <a:t>Lehrkräfte sollen eigene Vorlieben einbringen können!</a:t>
            </a:r>
          </a:p>
        </p:txBody>
      </p:sp>
      <p:sp>
        <p:nvSpPr>
          <p:cNvPr id="9" name="Textfeld 8">
            <a:extLst>
              <a:ext uri="{FF2B5EF4-FFF2-40B4-BE49-F238E27FC236}">
                <a16:creationId xmlns:a16="http://schemas.microsoft.com/office/drawing/2014/main" id="{0B39E295-1F2E-FEC5-BDE4-37A9ED261B97}"/>
              </a:ext>
            </a:extLst>
          </p:cNvPr>
          <p:cNvSpPr txBox="1"/>
          <p:nvPr/>
        </p:nvSpPr>
        <p:spPr>
          <a:xfrm rot="1760535">
            <a:off x="8518890" y="3828752"/>
            <a:ext cx="3482913" cy="1384995"/>
          </a:xfrm>
          <a:prstGeom prst="rect">
            <a:avLst/>
          </a:prstGeom>
          <a:noFill/>
        </p:spPr>
        <p:txBody>
          <a:bodyPr wrap="square" rtlCol="0">
            <a:spAutoFit/>
          </a:bodyPr>
          <a:lstStyle/>
          <a:p>
            <a:pPr algn="ctr"/>
            <a:r>
              <a:rPr lang="de-DE" sz="2800" b="1" dirty="0">
                <a:solidFill>
                  <a:schemeClr val="bg1"/>
                </a:solidFill>
              </a:rPr>
              <a:t>Neue Fächer als „Spielwiese“ für alle Beteiligten!</a:t>
            </a:r>
          </a:p>
        </p:txBody>
      </p:sp>
    </p:spTree>
    <p:extLst>
      <p:ext uri="{BB962C8B-B14F-4D97-AF65-F5344CB8AC3E}">
        <p14:creationId xmlns:p14="http://schemas.microsoft.com/office/powerpoint/2010/main" val="1306210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8" grpId="0"/>
      <p:bldP spid="8" grpId="1"/>
      <p:bldP spid="9" grpId="0"/>
      <p:bldP spid="9"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E3723A-40B6-A8F7-84E2-C4CDDF903526}"/>
              </a:ext>
            </a:extLst>
          </p:cNvPr>
          <p:cNvSpPr>
            <a:spLocks noGrp="1"/>
          </p:cNvSpPr>
          <p:nvPr>
            <p:ph type="title"/>
          </p:nvPr>
        </p:nvSpPr>
        <p:spPr>
          <a:xfrm>
            <a:off x="432314" y="227903"/>
            <a:ext cx="10873740" cy="648761"/>
          </a:xfrm>
        </p:spPr>
        <p:txBody>
          <a:bodyPr/>
          <a:lstStyle/>
          <a:p>
            <a:r>
              <a:rPr lang="de-DE" dirty="0"/>
              <a:t>Entwurf FOS 11</a:t>
            </a:r>
          </a:p>
        </p:txBody>
      </p:sp>
      <p:graphicFrame>
        <p:nvGraphicFramePr>
          <p:cNvPr id="4" name="Tabelle 3">
            <a:extLst>
              <a:ext uri="{FF2B5EF4-FFF2-40B4-BE49-F238E27FC236}">
                <a16:creationId xmlns:a16="http://schemas.microsoft.com/office/drawing/2014/main" id="{A3852A00-E027-FD50-09F7-2B40580AD0F2}"/>
              </a:ext>
            </a:extLst>
          </p:cNvPr>
          <p:cNvGraphicFramePr>
            <a:graphicFrameLocks noGrp="1"/>
          </p:cNvGraphicFramePr>
          <p:nvPr>
            <p:extLst>
              <p:ext uri="{D42A27DB-BD31-4B8C-83A1-F6EECF244321}">
                <p14:modId xmlns:p14="http://schemas.microsoft.com/office/powerpoint/2010/main" val="2519518536"/>
              </p:ext>
            </p:extLst>
          </p:nvPr>
        </p:nvGraphicFramePr>
        <p:xfrm>
          <a:off x="432314" y="896801"/>
          <a:ext cx="11107645" cy="5715064"/>
        </p:xfrm>
        <a:graphic>
          <a:graphicData uri="http://schemas.openxmlformats.org/drawingml/2006/table">
            <a:tbl>
              <a:tblPr/>
              <a:tblGrid>
                <a:gridCol w="11107645">
                  <a:extLst>
                    <a:ext uri="{9D8B030D-6E8A-4147-A177-3AD203B41FA5}">
                      <a16:colId xmlns:a16="http://schemas.microsoft.com/office/drawing/2014/main" val="302130094"/>
                    </a:ext>
                  </a:extLst>
                </a:gridCol>
              </a:tblGrid>
              <a:tr h="234582">
                <a:tc>
                  <a:txBody>
                    <a:bodyPr/>
                    <a:lstStyle/>
                    <a:p>
                      <a:pPr algn="just">
                        <a:buNone/>
                      </a:pPr>
                      <a:r>
                        <a:rPr lang="de-DE" sz="1600" b="1" dirty="0">
                          <a:solidFill>
                            <a:srgbClr val="000000"/>
                          </a:solidFill>
                          <a:effectLst/>
                          <a:latin typeface="Calibri" panose="020F0502020204030204" pitchFamily="34" charset="0"/>
                        </a:rPr>
                        <a:t>KIT11 Lernbereich 1: Arbeiten und Lernen mit KI (ca. 12 Std.)</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741610162"/>
                  </a:ext>
                </a:extLst>
              </a:tr>
              <a:tr h="5297539">
                <a:tc>
                  <a:txBody>
                    <a:bodyPr/>
                    <a:lstStyle/>
                    <a:p>
                      <a:pPr algn="just">
                        <a:spcAft>
                          <a:spcPts val="1200"/>
                        </a:spcAft>
                        <a:buNone/>
                      </a:pPr>
                      <a:r>
                        <a:rPr lang="de-DE" sz="1600" b="1" dirty="0">
                          <a:solidFill>
                            <a:srgbClr val="000000"/>
                          </a:solidFill>
                          <a:effectLst/>
                          <a:latin typeface="Calibri" panose="020F0502020204030204" pitchFamily="34" charset="0"/>
                        </a:rPr>
                        <a:t>Kompetenzerwartungen</a:t>
                      </a:r>
                      <a:endParaRPr lang="de-DE" sz="3200" dirty="0">
                        <a:effectLst/>
                      </a:endParaRPr>
                    </a:p>
                    <a:p>
                      <a:pPr algn="just">
                        <a:spcBef>
                          <a:spcPts val="500"/>
                        </a:spcBef>
                        <a:spcAft>
                          <a:spcPts val="500"/>
                        </a:spcAft>
                        <a:buNone/>
                      </a:pPr>
                      <a:r>
                        <a:rPr lang="de-DE" sz="1600" dirty="0">
                          <a:solidFill>
                            <a:srgbClr val="000000"/>
                          </a:solidFill>
                          <a:effectLst/>
                          <a:latin typeface="Calibri" panose="020F0502020204030204" pitchFamily="34" charset="0"/>
                        </a:rPr>
                        <a:t>Die Schülerinnen und Schüler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diskutieren Ansätze zur Definition des Begriffs Künstliche Intelligenz (KI), beschreiben verschiedene Grundideen von Verfahren der KI (u. a. maschinelles Lernen) sowie ihre Anwendungsbereiche.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wenden Sprachmodelle effizient an, vergleichen unterschiedliche Modelle und bewerten deren Ausgaben.</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beschreiben und bewerten die Grenzen der KI-Systeme.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nehmen zu ausgewählten aktuellen Einsatzmöglichkeiten der Künstlichen Intelligenz Stellung, beurteilen (mithilfe fachlicher Kriterien) und bewerten (unter Berücksichtigung gesellschaftlicher Werte und Normen) Chancen und Risiken für Individuum und Gesellschaft.</a:t>
                      </a:r>
                      <a:endParaRPr lang="de-DE" sz="3200" dirty="0">
                        <a:effectLst/>
                      </a:endParaRPr>
                    </a:p>
                    <a:p>
                      <a:pPr algn="just">
                        <a:spcBef>
                          <a:spcPts val="600"/>
                        </a:spcBef>
                        <a:spcAft>
                          <a:spcPts val="600"/>
                        </a:spcAft>
                        <a:buNone/>
                      </a:pPr>
                      <a:r>
                        <a:rPr lang="de-DE" sz="1600" b="1" dirty="0">
                          <a:solidFill>
                            <a:srgbClr val="000000"/>
                          </a:solidFill>
                          <a:effectLst/>
                          <a:latin typeface="Calibri" panose="020F0502020204030204" pitchFamily="34" charset="0"/>
                        </a:rPr>
                        <a:t>Inhalte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starke und schwache KI, Teilbereiche maschinellen Lernens (überwacht, unüberwacht, bestärkend)</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Aufbau effektiver und strukturierter Prompts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Grenzen (z. B. Halluzinationen, Aktualität bzw. Umfang der Trainingsdaten, Bias)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weitere Nutzungsszenarien der generativen KI (z. B. Bild, Ton), Chancen, Risiken und Herausforderungen in Bezug auf technische (z. B. Zuverlässigkeit, Prognosen, Entscheidungsfindung) und gesellschaftliche (z. B. Personalisierung, Transparenz, Fairness, Gesetzgebung, Urheberrecht) Aspekte</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96171812"/>
                  </a:ext>
                </a:extLst>
              </a:tr>
            </a:tbl>
          </a:graphicData>
        </a:graphic>
      </p:graphicFrame>
      <p:sp>
        <p:nvSpPr>
          <p:cNvPr id="9" name="Rechteck 8">
            <a:extLst>
              <a:ext uri="{FF2B5EF4-FFF2-40B4-BE49-F238E27FC236}">
                <a16:creationId xmlns:a16="http://schemas.microsoft.com/office/drawing/2014/main" id="{9631E01F-49F6-2292-B99E-86BC2A88FFB4}"/>
              </a:ext>
            </a:extLst>
          </p:cNvPr>
          <p:cNvSpPr/>
          <p:nvPr/>
        </p:nvSpPr>
        <p:spPr>
          <a:xfrm>
            <a:off x="636608" y="2558005"/>
            <a:ext cx="10857053" cy="172462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2C2BCF36-9FC7-DB12-CE82-E3636659D920}"/>
              </a:ext>
            </a:extLst>
          </p:cNvPr>
          <p:cNvSpPr/>
          <p:nvPr/>
        </p:nvSpPr>
        <p:spPr>
          <a:xfrm>
            <a:off x="518063" y="5081523"/>
            <a:ext cx="10936146" cy="1527621"/>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Textfeld 10">
            <a:extLst>
              <a:ext uri="{FF2B5EF4-FFF2-40B4-BE49-F238E27FC236}">
                <a16:creationId xmlns:a16="http://schemas.microsoft.com/office/drawing/2014/main" id="{11AAE2E7-3B29-1FF9-A627-C6E49DCCFF18}"/>
              </a:ext>
            </a:extLst>
          </p:cNvPr>
          <p:cNvSpPr txBox="1"/>
          <p:nvPr/>
        </p:nvSpPr>
        <p:spPr>
          <a:xfrm>
            <a:off x="5451676" y="3108002"/>
            <a:ext cx="4821915" cy="64633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wrap="square" rtlCol="0">
            <a:spAutoFit/>
          </a:bodyPr>
          <a:lstStyle/>
          <a:p>
            <a:pPr marL="285750" indent="-285750">
              <a:buFont typeface="Arial" panose="020B0604020202020204" pitchFamily="34" charset="0"/>
              <a:buChar char="•"/>
            </a:pPr>
            <a:r>
              <a:rPr lang="de-DE" b="1" i="1" dirty="0">
                <a:solidFill>
                  <a:schemeClr val="bg1"/>
                </a:solidFill>
              </a:rPr>
              <a:t>siehe Selbstlernkurs</a:t>
            </a:r>
          </a:p>
          <a:p>
            <a:pPr marL="285750" indent="-285750">
              <a:buFont typeface="Arial" panose="020B0604020202020204" pitchFamily="34" charset="0"/>
              <a:buChar char="•"/>
            </a:pPr>
            <a:r>
              <a:rPr lang="de-DE" b="1" i="1" dirty="0">
                <a:solidFill>
                  <a:schemeClr val="bg1"/>
                </a:solidFill>
              </a:rPr>
              <a:t>Überschneidung mit anderen Schularten</a:t>
            </a:r>
          </a:p>
        </p:txBody>
      </p:sp>
    </p:spTree>
    <p:extLst>
      <p:ext uri="{BB962C8B-B14F-4D97-AF65-F5344CB8AC3E}">
        <p14:creationId xmlns:p14="http://schemas.microsoft.com/office/powerpoint/2010/main" val="1455924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0AB7A4-958D-E940-B2D6-50BE47C427B6}"/>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3C6986E5-D92C-9176-C6ED-2C3FC7C8397C}"/>
              </a:ext>
            </a:extLst>
          </p:cNvPr>
          <p:cNvSpPr>
            <a:spLocks noGrp="1"/>
          </p:cNvSpPr>
          <p:nvPr>
            <p:ph type="title"/>
          </p:nvPr>
        </p:nvSpPr>
        <p:spPr>
          <a:xfrm>
            <a:off x="432314" y="227903"/>
            <a:ext cx="10873740" cy="648761"/>
          </a:xfrm>
        </p:spPr>
        <p:txBody>
          <a:bodyPr/>
          <a:lstStyle/>
          <a:p>
            <a:r>
              <a:rPr lang="de-DE" dirty="0"/>
              <a:t>Entwurf FOS 11</a:t>
            </a:r>
          </a:p>
        </p:txBody>
      </p:sp>
      <p:graphicFrame>
        <p:nvGraphicFramePr>
          <p:cNvPr id="4" name="Tabelle 3">
            <a:extLst>
              <a:ext uri="{FF2B5EF4-FFF2-40B4-BE49-F238E27FC236}">
                <a16:creationId xmlns:a16="http://schemas.microsoft.com/office/drawing/2014/main" id="{BFAE265F-8831-94E3-F1A3-1A7301176F6F}"/>
              </a:ext>
            </a:extLst>
          </p:cNvPr>
          <p:cNvGraphicFramePr>
            <a:graphicFrameLocks noGrp="1"/>
          </p:cNvGraphicFramePr>
          <p:nvPr/>
        </p:nvGraphicFramePr>
        <p:xfrm>
          <a:off x="432314" y="896801"/>
          <a:ext cx="11107645" cy="5715064"/>
        </p:xfrm>
        <a:graphic>
          <a:graphicData uri="http://schemas.openxmlformats.org/drawingml/2006/table">
            <a:tbl>
              <a:tblPr/>
              <a:tblGrid>
                <a:gridCol w="11107645">
                  <a:extLst>
                    <a:ext uri="{9D8B030D-6E8A-4147-A177-3AD203B41FA5}">
                      <a16:colId xmlns:a16="http://schemas.microsoft.com/office/drawing/2014/main" val="302130094"/>
                    </a:ext>
                  </a:extLst>
                </a:gridCol>
              </a:tblGrid>
              <a:tr h="234582">
                <a:tc>
                  <a:txBody>
                    <a:bodyPr/>
                    <a:lstStyle/>
                    <a:p>
                      <a:pPr algn="just">
                        <a:buNone/>
                      </a:pPr>
                      <a:r>
                        <a:rPr lang="de-DE" sz="1600" b="1" dirty="0">
                          <a:solidFill>
                            <a:srgbClr val="000000"/>
                          </a:solidFill>
                          <a:effectLst/>
                          <a:latin typeface="Calibri" panose="020F0502020204030204" pitchFamily="34" charset="0"/>
                        </a:rPr>
                        <a:t>KIT11 Lernbereich 1: Arbeiten und Lernen mit KI (ca. 12 Std.)</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741610162"/>
                  </a:ext>
                </a:extLst>
              </a:tr>
              <a:tr h="5297539">
                <a:tc>
                  <a:txBody>
                    <a:bodyPr/>
                    <a:lstStyle/>
                    <a:p>
                      <a:pPr algn="just">
                        <a:spcAft>
                          <a:spcPts val="1200"/>
                        </a:spcAft>
                        <a:buNone/>
                      </a:pPr>
                      <a:r>
                        <a:rPr lang="de-DE" sz="1600" b="1" dirty="0">
                          <a:solidFill>
                            <a:srgbClr val="000000"/>
                          </a:solidFill>
                          <a:effectLst/>
                          <a:latin typeface="Calibri" panose="020F0502020204030204" pitchFamily="34" charset="0"/>
                        </a:rPr>
                        <a:t>Kompetenzerwartungen</a:t>
                      </a:r>
                      <a:endParaRPr lang="de-DE" sz="3200" dirty="0">
                        <a:effectLst/>
                      </a:endParaRPr>
                    </a:p>
                    <a:p>
                      <a:pPr algn="just">
                        <a:spcBef>
                          <a:spcPts val="500"/>
                        </a:spcBef>
                        <a:spcAft>
                          <a:spcPts val="500"/>
                        </a:spcAft>
                        <a:buNone/>
                      </a:pPr>
                      <a:r>
                        <a:rPr lang="de-DE" sz="1600" dirty="0">
                          <a:solidFill>
                            <a:srgbClr val="000000"/>
                          </a:solidFill>
                          <a:effectLst/>
                          <a:latin typeface="Calibri" panose="020F0502020204030204" pitchFamily="34" charset="0"/>
                        </a:rPr>
                        <a:t>Die Schülerinnen und Schüler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diskutieren Ansätze zur Definition des Begriffs Künstliche Intelligenz (KI), beschreiben verschiedene Grundideen von Verfahren der KI (u. a. maschinelles Lernen) sowie ihre Anwendungsbereiche.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wenden Sprachmodelle effizient an, vergleichen unterschiedliche Modelle und bewerten deren Ausgaben.</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beschreiben und bewerten die Grenzen der KI-Systeme.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nehmen zu ausgewählten aktuellen Einsatzmöglichkeiten der Künstlichen Intelligenz Stellung, beurteilen (mithilfe fachlicher Kriterien) und bewerten (unter Berücksichtigung gesellschaftlicher Werte und Normen) Chancen und Risiken für Individuum und Gesellschaft.</a:t>
                      </a:r>
                      <a:endParaRPr lang="de-DE" sz="3200" dirty="0">
                        <a:effectLst/>
                      </a:endParaRPr>
                    </a:p>
                    <a:p>
                      <a:pPr algn="just">
                        <a:spcBef>
                          <a:spcPts val="600"/>
                        </a:spcBef>
                        <a:spcAft>
                          <a:spcPts val="600"/>
                        </a:spcAft>
                        <a:buNone/>
                      </a:pPr>
                      <a:r>
                        <a:rPr lang="de-DE" sz="1600" b="1" dirty="0">
                          <a:solidFill>
                            <a:srgbClr val="000000"/>
                          </a:solidFill>
                          <a:effectLst/>
                          <a:latin typeface="Calibri" panose="020F0502020204030204" pitchFamily="34" charset="0"/>
                        </a:rPr>
                        <a:t>Inhalte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starke und schwache KI, Teilbereiche maschinellen Lernens (überwacht, unüberwacht, bestärkend)</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Aufbau effektiver und strukturierter Prompts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Grenzen (z. B. Halluzinationen, Aktualität bzw. Umfang der Trainingsdaten, Bias)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weitere Nutzungsszenarien der generativen KI (z. B. Bild, Ton), Chancen, Risiken und Herausforderungen in Bezug auf technische (z. B. Zuverlässigkeit, Prognosen, Entscheidungsfindung) und gesellschaftliche (z. B. Personalisierung, Transparenz, Fairness, Gesetzgebung, Urheberrecht) Aspekte</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96171812"/>
                  </a:ext>
                </a:extLst>
              </a:tr>
            </a:tbl>
          </a:graphicData>
        </a:graphic>
      </p:graphicFrame>
      <p:sp>
        <p:nvSpPr>
          <p:cNvPr id="9" name="Rechteck 8">
            <a:extLst>
              <a:ext uri="{FF2B5EF4-FFF2-40B4-BE49-F238E27FC236}">
                <a16:creationId xmlns:a16="http://schemas.microsoft.com/office/drawing/2014/main" id="{0E34A9EB-FB69-85B3-87A9-24BF65A0007E}"/>
              </a:ext>
            </a:extLst>
          </p:cNvPr>
          <p:cNvSpPr/>
          <p:nvPr/>
        </p:nvSpPr>
        <p:spPr>
          <a:xfrm>
            <a:off x="652041" y="1840375"/>
            <a:ext cx="10864769" cy="682906"/>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3D5A28B2-A429-DC88-D8F9-6BDAABCDF705}"/>
              </a:ext>
            </a:extLst>
          </p:cNvPr>
          <p:cNvSpPr/>
          <p:nvPr/>
        </p:nvSpPr>
        <p:spPr>
          <a:xfrm>
            <a:off x="652041" y="3272978"/>
            <a:ext cx="10864770" cy="89390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Rechteck 2">
            <a:extLst>
              <a:ext uri="{FF2B5EF4-FFF2-40B4-BE49-F238E27FC236}">
                <a16:creationId xmlns:a16="http://schemas.microsoft.com/office/drawing/2014/main" id="{F8833D0C-CDDB-A185-6802-EDFC79F8A8D8}"/>
              </a:ext>
            </a:extLst>
          </p:cNvPr>
          <p:cNvSpPr/>
          <p:nvPr/>
        </p:nvSpPr>
        <p:spPr>
          <a:xfrm>
            <a:off x="652040" y="4664597"/>
            <a:ext cx="10841621" cy="36460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hteck 4">
            <a:extLst>
              <a:ext uri="{FF2B5EF4-FFF2-40B4-BE49-F238E27FC236}">
                <a16:creationId xmlns:a16="http://schemas.microsoft.com/office/drawing/2014/main" id="{D83D9B55-F190-278B-4D9C-03045D918A68}"/>
              </a:ext>
            </a:extLst>
          </p:cNvPr>
          <p:cNvSpPr/>
          <p:nvPr/>
        </p:nvSpPr>
        <p:spPr>
          <a:xfrm>
            <a:off x="652040" y="5778897"/>
            <a:ext cx="10853195" cy="83296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222411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3" grpId="0" animBg="1"/>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96EB22-E244-7DDF-DD96-48A810E59C26}"/>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CF72681-5922-F6E8-A720-EC46A8080C62}"/>
              </a:ext>
            </a:extLst>
          </p:cNvPr>
          <p:cNvSpPr>
            <a:spLocks noGrp="1"/>
          </p:cNvSpPr>
          <p:nvPr>
            <p:ph type="title"/>
          </p:nvPr>
        </p:nvSpPr>
        <p:spPr>
          <a:xfrm>
            <a:off x="432314" y="227903"/>
            <a:ext cx="10873740" cy="648761"/>
          </a:xfrm>
        </p:spPr>
        <p:txBody>
          <a:bodyPr/>
          <a:lstStyle/>
          <a:p>
            <a:r>
              <a:rPr lang="de-DE" dirty="0"/>
              <a:t>Entwurf FOS 11</a:t>
            </a:r>
          </a:p>
        </p:txBody>
      </p:sp>
      <p:graphicFrame>
        <p:nvGraphicFramePr>
          <p:cNvPr id="4" name="Tabelle 3">
            <a:extLst>
              <a:ext uri="{FF2B5EF4-FFF2-40B4-BE49-F238E27FC236}">
                <a16:creationId xmlns:a16="http://schemas.microsoft.com/office/drawing/2014/main" id="{6863916B-7133-FD0D-7058-3F644AD4E8E2}"/>
              </a:ext>
            </a:extLst>
          </p:cNvPr>
          <p:cNvGraphicFramePr>
            <a:graphicFrameLocks noGrp="1"/>
          </p:cNvGraphicFramePr>
          <p:nvPr/>
        </p:nvGraphicFramePr>
        <p:xfrm>
          <a:off x="432314" y="896801"/>
          <a:ext cx="11107645" cy="5715064"/>
        </p:xfrm>
        <a:graphic>
          <a:graphicData uri="http://schemas.openxmlformats.org/drawingml/2006/table">
            <a:tbl>
              <a:tblPr/>
              <a:tblGrid>
                <a:gridCol w="11107645">
                  <a:extLst>
                    <a:ext uri="{9D8B030D-6E8A-4147-A177-3AD203B41FA5}">
                      <a16:colId xmlns:a16="http://schemas.microsoft.com/office/drawing/2014/main" val="302130094"/>
                    </a:ext>
                  </a:extLst>
                </a:gridCol>
              </a:tblGrid>
              <a:tr h="234582">
                <a:tc>
                  <a:txBody>
                    <a:bodyPr/>
                    <a:lstStyle/>
                    <a:p>
                      <a:pPr algn="just">
                        <a:buNone/>
                      </a:pPr>
                      <a:r>
                        <a:rPr lang="de-DE" sz="1600" b="1" dirty="0">
                          <a:solidFill>
                            <a:srgbClr val="000000"/>
                          </a:solidFill>
                          <a:effectLst/>
                          <a:latin typeface="Calibri" panose="020F0502020204030204" pitchFamily="34" charset="0"/>
                        </a:rPr>
                        <a:t>KIT11 Lernbereich 1: Arbeiten und Lernen mit KI (ca. 12 Std.)</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741610162"/>
                  </a:ext>
                </a:extLst>
              </a:tr>
              <a:tr h="5297539">
                <a:tc>
                  <a:txBody>
                    <a:bodyPr/>
                    <a:lstStyle/>
                    <a:p>
                      <a:pPr algn="just">
                        <a:spcAft>
                          <a:spcPts val="1200"/>
                        </a:spcAft>
                        <a:buNone/>
                      </a:pPr>
                      <a:r>
                        <a:rPr lang="de-DE" sz="1600" b="1" dirty="0">
                          <a:solidFill>
                            <a:srgbClr val="000000"/>
                          </a:solidFill>
                          <a:effectLst/>
                          <a:latin typeface="Calibri" panose="020F0502020204030204" pitchFamily="34" charset="0"/>
                        </a:rPr>
                        <a:t>Kompetenzerwartungen</a:t>
                      </a:r>
                      <a:endParaRPr lang="de-DE" sz="3200" dirty="0">
                        <a:effectLst/>
                      </a:endParaRPr>
                    </a:p>
                    <a:p>
                      <a:pPr algn="just">
                        <a:spcBef>
                          <a:spcPts val="500"/>
                        </a:spcBef>
                        <a:spcAft>
                          <a:spcPts val="500"/>
                        </a:spcAft>
                        <a:buNone/>
                      </a:pPr>
                      <a:r>
                        <a:rPr lang="de-DE" sz="1600" dirty="0">
                          <a:solidFill>
                            <a:srgbClr val="000000"/>
                          </a:solidFill>
                          <a:effectLst/>
                          <a:latin typeface="Calibri" panose="020F0502020204030204" pitchFamily="34" charset="0"/>
                        </a:rPr>
                        <a:t>Die Schülerinnen und Schüler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diskutieren Ansätze zur Definition des Begriffs Künstliche Intelligenz (KI), beschreiben verschiedene Grundideen von Verfahren der KI (u. a. maschinelles Lernen) sowie ihre Anwendungsbereiche.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wenden Sprachmodelle effizient an, vergleichen unterschiedliche Modelle und bewerten deren Ausgaben.</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beschreiben und bewerten die Grenzen der KI-Systeme.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nehmen zu ausgewählten aktuellen Einsatzmöglichkeiten der Künstlichen Intelligenz Stellung, beurteilen (mithilfe fachlicher Kriterien) und bewerten (unter Berücksichtigung gesellschaftlicher Werte und Normen) Chancen und Risiken für Individuum und Gesellschaft.</a:t>
                      </a:r>
                      <a:endParaRPr lang="de-DE" sz="3200" dirty="0">
                        <a:effectLst/>
                      </a:endParaRPr>
                    </a:p>
                    <a:p>
                      <a:pPr algn="just">
                        <a:spcBef>
                          <a:spcPts val="600"/>
                        </a:spcBef>
                        <a:spcAft>
                          <a:spcPts val="600"/>
                        </a:spcAft>
                        <a:buNone/>
                      </a:pPr>
                      <a:r>
                        <a:rPr lang="de-DE" sz="1600" b="1" dirty="0">
                          <a:solidFill>
                            <a:srgbClr val="000000"/>
                          </a:solidFill>
                          <a:effectLst/>
                          <a:latin typeface="Calibri" panose="020F0502020204030204" pitchFamily="34" charset="0"/>
                        </a:rPr>
                        <a:t>Inhalte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starke und schwache KI, Teilbereiche maschinellen Lernens (überwacht, unüberwacht, bestärkend)</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Aufbau effektiver und strukturierter Prompts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Grenzen (z. B. Halluzinationen, Aktualität bzw. Umfang der Trainingsdaten, Bias)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weitere Nutzungsszenarien der generativen KI (z. B. Bild, Ton), Chancen, Risiken und Herausforderungen in Bezug auf technische (z. B. Zuverlässigkeit, Prognosen, Entscheidungsfindung) und gesellschaftliche (z. B. Personalisierung, Transparenz, Fairness, Gesetzgebung, Urheberrecht) Aspekte</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96171812"/>
                  </a:ext>
                </a:extLst>
              </a:tr>
            </a:tbl>
          </a:graphicData>
        </a:graphic>
      </p:graphicFrame>
      <p:sp>
        <p:nvSpPr>
          <p:cNvPr id="9" name="Rechteck 8">
            <a:extLst>
              <a:ext uri="{FF2B5EF4-FFF2-40B4-BE49-F238E27FC236}">
                <a16:creationId xmlns:a16="http://schemas.microsoft.com/office/drawing/2014/main" id="{343123C8-E876-421F-2895-DE6745AC8797}"/>
              </a:ext>
            </a:extLst>
          </p:cNvPr>
          <p:cNvSpPr/>
          <p:nvPr/>
        </p:nvSpPr>
        <p:spPr>
          <a:xfrm>
            <a:off x="652041" y="1840374"/>
            <a:ext cx="10853194" cy="1469985"/>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Rechteck 2">
            <a:extLst>
              <a:ext uri="{FF2B5EF4-FFF2-40B4-BE49-F238E27FC236}">
                <a16:creationId xmlns:a16="http://schemas.microsoft.com/office/drawing/2014/main" id="{EF99D2DB-3C3E-199E-CBFA-1E5D81C44110}"/>
              </a:ext>
            </a:extLst>
          </p:cNvPr>
          <p:cNvSpPr/>
          <p:nvPr/>
        </p:nvSpPr>
        <p:spPr>
          <a:xfrm>
            <a:off x="729204" y="4664597"/>
            <a:ext cx="10787605" cy="36460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hteck 4">
            <a:extLst>
              <a:ext uri="{FF2B5EF4-FFF2-40B4-BE49-F238E27FC236}">
                <a16:creationId xmlns:a16="http://schemas.microsoft.com/office/drawing/2014/main" id="{B2CC1265-6F13-C2E5-442F-2E2A3AF6F2A4}"/>
              </a:ext>
            </a:extLst>
          </p:cNvPr>
          <p:cNvSpPr/>
          <p:nvPr/>
        </p:nvSpPr>
        <p:spPr>
          <a:xfrm>
            <a:off x="671332" y="4846898"/>
            <a:ext cx="10799179" cy="830247"/>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Textfeld 5">
            <a:extLst>
              <a:ext uri="{FF2B5EF4-FFF2-40B4-BE49-F238E27FC236}">
                <a16:creationId xmlns:a16="http://schemas.microsoft.com/office/drawing/2014/main" id="{077E0313-15E1-52FF-B155-8DF6E710BE9C}"/>
              </a:ext>
            </a:extLst>
          </p:cNvPr>
          <p:cNvSpPr txBox="1"/>
          <p:nvPr/>
        </p:nvSpPr>
        <p:spPr>
          <a:xfrm>
            <a:off x="5869184" y="4250281"/>
            <a:ext cx="4821915" cy="64633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wrap="square" rtlCol="0">
            <a:spAutoFit/>
          </a:bodyPr>
          <a:lstStyle/>
          <a:p>
            <a:pPr marL="285750" indent="-285750">
              <a:buFont typeface="Arial" panose="020B0604020202020204" pitchFamily="34" charset="0"/>
              <a:buChar char="•"/>
            </a:pPr>
            <a:r>
              <a:rPr lang="de-DE" b="1" i="1" dirty="0">
                <a:solidFill>
                  <a:schemeClr val="bg1"/>
                </a:solidFill>
              </a:rPr>
              <a:t>siehe Selbstlernkurs</a:t>
            </a:r>
          </a:p>
          <a:p>
            <a:pPr marL="285750" indent="-285750">
              <a:buFont typeface="Arial" panose="020B0604020202020204" pitchFamily="34" charset="0"/>
              <a:buChar char="•"/>
            </a:pPr>
            <a:r>
              <a:rPr lang="de-DE" b="1" i="1" dirty="0">
                <a:solidFill>
                  <a:schemeClr val="bg1"/>
                </a:solidFill>
              </a:rPr>
              <a:t>Überschneidung mit anderen Schularten</a:t>
            </a:r>
          </a:p>
        </p:txBody>
      </p:sp>
    </p:spTree>
    <p:extLst>
      <p:ext uri="{BB962C8B-B14F-4D97-AF65-F5344CB8AC3E}">
        <p14:creationId xmlns:p14="http://schemas.microsoft.com/office/powerpoint/2010/main" val="4209938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 grpId="0" animBg="1"/>
      <p:bldP spid="5"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8FCA8-5F50-7F62-D709-1F5AF6D8FDD3}"/>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E5344E3B-59BF-F161-3752-07633C2D9A2F}"/>
              </a:ext>
            </a:extLst>
          </p:cNvPr>
          <p:cNvSpPr>
            <a:spLocks noGrp="1"/>
          </p:cNvSpPr>
          <p:nvPr>
            <p:ph type="title"/>
          </p:nvPr>
        </p:nvSpPr>
        <p:spPr>
          <a:xfrm>
            <a:off x="432314" y="227903"/>
            <a:ext cx="10873740" cy="648761"/>
          </a:xfrm>
        </p:spPr>
        <p:txBody>
          <a:bodyPr/>
          <a:lstStyle/>
          <a:p>
            <a:r>
              <a:rPr lang="de-DE" dirty="0"/>
              <a:t>Entwurf FOS 11</a:t>
            </a:r>
          </a:p>
        </p:txBody>
      </p:sp>
      <p:graphicFrame>
        <p:nvGraphicFramePr>
          <p:cNvPr id="4" name="Tabelle 3">
            <a:extLst>
              <a:ext uri="{FF2B5EF4-FFF2-40B4-BE49-F238E27FC236}">
                <a16:creationId xmlns:a16="http://schemas.microsoft.com/office/drawing/2014/main" id="{4C819017-9B67-64AF-6CC5-6536FDD0FA74}"/>
              </a:ext>
            </a:extLst>
          </p:cNvPr>
          <p:cNvGraphicFramePr>
            <a:graphicFrameLocks noGrp="1"/>
          </p:cNvGraphicFramePr>
          <p:nvPr/>
        </p:nvGraphicFramePr>
        <p:xfrm>
          <a:off x="432314" y="896801"/>
          <a:ext cx="11107645" cy="5715064"/>
        </p:xfrm>
        <a:graphic>
          <a:graphicData uri="http://schemas.openxmlformats.org/drawingml/2006/table">
            <a:tbl>
              <a:tblPr/>
              <a:tblGrid>
                <a:gridCol w="11107645">
                  <a:extLst>
                    <a:ext uri="{9D8B030D-6E8A-4147-A177-3AD203B41FA5}">
                      <a16:colId xmlns:a16="http://schemas.microsoft.com/office/drawing/2014/main" val="302130094"/>
                    </a:ext>
                  </a:extLst>
                </a:gridCol>
              </a:tblGrid>
              <a:tr h="234582">
                <a:tc>
                  <a:txBody>
                    <a:bodyPr/>
                    <a:lstStyle/>
                    <a:p>
                      <a:pPr algn="just">
                        <a:buNone/>
                      </a:pPr>
                      <a:r>
                        <a:rPr lang="de-DE" sz="1600" b="1" dirty="0">
                          <a:solidFill>
                            <a:srgbClr val="000000"/>
                          </a:solidFill>
                          <a:effectLst/>
                          <a:latin typeface="Calibri" panose="020F0502020204030204" pitchFamily="34" charset="0"/>
                        </a:rPr>
                        <a:t>KIT11 Lernbereich 1: Arbeiten und Lernen mit KI (ca. 12 Std.)</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741610162"/>
                  </a:ext>
                </a:extLst>
              </a:tr>
              <a:tr h="5297539">
                <a:tc>
                  <a:txBody>
                    <a:bodyPr/>
                    <a:lstStyle/>
                    <a:p>
                      <a:pPr algn="just">
                        <a:spcAft>
                          <a:spcPts val="1200"/>
                        </a:spcAft>
                        <a:buNone/>
                      </a:pPr>
                      <a:r>
                        <a:rPr lang="de-DE" sz="1600" b="1" dirty="0">
                          <a:solidFill>
                            <a:srgbClr val="000000"/>
                          </a:solidFill>
                          <a:effectLst/>
                          <a:latin typeface="Calibri" panose="020F0502020204030204" pitchFamily="34" charset="0"/>
                        </a:rPr>
                        <a:t>Kompetenzerwartungen</a:t>
                      </a:r>
                      <a:endParaRPr lang="de-DE" sz="3200" dirty="0">
                        <a:effectLst/>
                      </a:endParaRPr>
                    </a:p>
                    <a:p>
                      <a:pPr algn="just">
                        <a:spcBef>
                          <a:spcPts val="500"/>
                        </a:spcBef>
                        <a:spcAft>
                          <a:spcPts val="500"/>
                        </a:spcAft>
                        <a:buNone/>
                      </a:pPr>
                      <a:r>
                        <a:rPr lang="de-DE" sz="1600" dirty="0">
                          <a:solidFill>
                            <a:srgbClr val="000000"/>
                          </a:solidFill>
                          <a:effectLst/>
                          <a:latin typeface="Calibri" panose="020F0502020204030204" pitchFamily="34" charset="0"/>
                        </a:rPr>
                        <a:t>Die Schülerinnen und Schüler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diskutieren Ansätze zur Definition des Begriffs Künstliche Intelligenz (KI), beschreiben verschiedene Grundideen von Verfahren der KI (u. a. maschinelles Lernen) sowie ihre Anwendungsbereiche.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wenden Sprachmodelle effizient an, vergleichen unterschiedliche Modelle und bewerten deren Ausgaben.</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beschreiben und bewerten die Grenzen der KI-Systeme.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nehmen zu ausgewählten aktuellen Einsatzmöglichkeiten der Künstlichen Intelligenz Stellung, beurteilen (mithilfe fachlicher Kriterien) und bewerten (unter Berücksichtigung gesellschaftlicher Werte und Normen) Chancen und Risiken für Individuum und Gesellschaft.</a:t>
                      </a:r>
                      <a:endParaRPr lang="de-DE" sz="3200" dirty="0">
                        <a:effectLst/>
                      </a:endParaRPr>
                    </a:p>
                    <a:p>
                      <a:pPr algn="just">
                        <a:spcBef>
                          <a:spcPts val="600"/>
                        </a:spcBef>
                        <a:spcAft>
                          <a:spcPts val="600"/>
                        </a:spcAft>
                        <a:buNone/>
                      </a:pPr>
                      <a:r>
                        <a:rPr lang="de-DE" sz="1600" b="1" dirty="0">
                          <a:solidFill>
                            <a:srgbClr val="000000"/>
                          </a:solidFill>
                          <a:effectLst/>
                          <a:latin typeface="Calibri" panose="020F0502020204030204" pitchFamily="34" charset="0"/>
                        </a:rPr>
                        <a:t>Inhalte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starke und schwache KI, Teilbereiche maschinellen Lernens (überwacht, unüberwacht, bestärkend)</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Aufbau effektiver und strukturierter Prompts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Grenzen (z. B. Halluzinationen, Aktualität bzw. Umfang der Trainingsdaten, Bias)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weitere Nutzungsszenarien der generativen KI (z. B. Bild, Ton), Chancen, Risiken und Herausforderungen in Bezug auf technische (z. B. Zuverlässigkeit, Prognosen, Entscheidungsfindung) und gesellschaftliche (z. B. Personalisierung, Transparenz, Fairness, Gesetzgebung, Urheberrecht) Aspekte</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96171812"/>
                  </a:ext>
                </a:extLst>
              </a:tr>
            </a:tbl>
          </a:graphicData>
        </a:graphic>
      </p:graphicFrame>
    </p:spTree>
    <p:extLst>
      <p:ext uri="{BB962C8B-B14F-4D97-AF65-F5344CB8AC3E}">
        <p14:creationId xmlns:p14="http://schemas.microsoft.com/office/powerpoint/2010/main" val="2257372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E1D896-FAD1-0E9D-91F7-2C4D05C1214C}"/>
              </a:ext>
            </a:extLst>
          </p:cNvPr>
          <p:cNvSpPr>
            <a:spLocks noGrp="1"/>
          </p:cNvSpPr>
          <p:nvPr>
            <p:ph type="title"/>
          </p:nvPr>
        </p:nvSpPr>
        <p:spPr/>
        <p:txBody>
          <a:bodyPr/>
          <a:lstStyle/>
          <a:p>
            <a:r>
              <a:rPr lang="de-DE" dirty="0"/>
              <a:t>Herausforderungen</a:t>
            </a:r>
          </a:p>
        </p:txBody>
      </p:sp>
      <p:sp>
        <p:nvSpPr>
          <p:cNvPr id="6" name="Textfeld 5">
            <a:extLst>
              <a:ext uri="{FF2B5EF4-FFF2-40B4-BE49-F238E27FC236}">
                <a16:creationId xmlns:a16="http://schemas.microsoft.com/office/drawing/2014/main" id="{150AA050-4032-AF77-1406-A3879C3B3628}"/>
              </a:ext>
            </a:extLst>
          </p:cNvPr>
          <p:cNvSpPr txBox="1"/>
          <p:nvPr/>
        </p:nvSpPr>
        <p:spPr>
          <a:xfrm rot="20294569">
            <a:off x="7044982" y="916417"/>
            <a:ext cx="3692357" cy="1323439"/>
          </a:xfrm>
          <a:prstGeom prst="rect">
            <a:avLst/>
          </a:prstGeom>
          <a:noFill/>
        </p:spPr>
        <p:txBody>
          <a:bodyPr wrap="square" rtlCol="0">
            <a:spAutoFit/>
          </a:bodyPr>
          <a:lstStyle/>
          <a:p>
            <a:pPr algn="ctr"/>
            <a:r>
              <a:rPr lang="de-DE" sz="2000" dirty="0">
                <a:solidFill>
                  <a:schemeClr val="bg1"/>
                </a:solidFill>
              </a:rPr>
              <a:t>Sprachmodelle stehen in kostenlosen Varianten (noch) nicht flächendeckend zur Verfügung</a:t>
            </a:r>
          </a:p>
        </p:txBody>
      </p:sp>
      <p:sp>
        <p:nvSpPr>
          <p:cNvPr id="7" name="Textfeld 6">
            <a:extLst>
              <a:ext uri="{FF2B5EF4-FFF2-40B4-BE49-F238E27FC236}">
                <a16:creationId xmlns:a16="http://schemas.microsoft.com/office/drawing/2014/main" id="{772B0981-10E6-EE2B-A936-075920891A76}"/>
              </a:ext>
            </a:extLst>
          </p:cNvPr>
          <p:cNvSpPr txBox="1"/>
          <p:nvPr/>
        </p:nvSpPr>
        <p:spPr>
          <a:xfrm>
            <a:off x="1392118" y="5000464"/>
            <a:ext cx="3523831" cy="1323439"/>
          </a:xfrm>
          <a:prstGeom prst="rect">
            <a:avLst/>
          </a:prstGeom>
          <a:noFill/>
        </p:spPr>
        <p:txBody>
          <a:bodyPr wrap="square" rtlCol="0">
            <a:spAutoFit/>
          </a:bodyPr>
          <a:lstStyle/>
          <a:p>
            <a:pPr algn="ctr"/>
            <a:r>
              <a:rPr lang="de-DE" sz="2000" dirty="0">
                <a:solidFill>
                  <a:schemeClr val="bg1"/>
                </a:solidFill>
              </a:rPr>
              <a:t>Im Allgemeinen sind Sprachmodelle über ein (Web-)Interface nur eingeschränkt nutz- und </a:t>
            </a:r>
            <a:r>
              <a:rPr lang="de-DE" sz="2000" dirty="0" err="1">
                <a:solidFill>
                  <a:schemeClr val="bg1"/>
                </a:solidFill>
              </a:rPr>
              <a:t>manupulierbar</a:t>
            </a:r>
            <a:r>
              <a:rPr lang="de-DE" sz="2000" dirty="0">
                <a:solidFill>
                  <a:schemeClr val="bg1"/>
                </a:solidFill>
              </a:rPr>
              <a:t>. </a:t>
            </a:r>
          </a:p>
        </p:txBody>
      </p:sp>
      <p:sp>
        <p:nvSpPr>
          <p:cNvPr id="9" name="Textfeld 8">
            <a:extLst>
              <a:ext uri="{FF2B5EF4-FFF2-40B4-BE49-F238E27FC236}">
                <a16:creationId xmlns:a16="http://schemas.microsoft.com/office/drawing/2014/main" id="{9F77B362-034C-E2F0-9B5D-89C7A1640BBC}"/>
              </a:ext>
            </a:extLst>
          </p:cNvPr>
          <p:cNvSpPr txBox="1"/>
          <p:nvPr/>
        </p:nvSpPr>
        <p:spPr>
          <a:xfrm rot="1080794">
            <a:off x="448885" y="2372991"/>
            <a:ext cx="2762620" cy="1015663"/>
          </a:xfrm>
          <a:prstGeom prst="rect">
            <a:avLst/>
          </a:prstGeom>
          <a:noFill/>
        </p:spPr>
        <p:txBody>
          <a:bodyPr wrap="square" rtlCol="0">
            <a:spAutoFit/>
          </a:bodyPr>
          <a:lstStyle/>
          <a:p>
            <a:pPr algn="ctr"/>
            <a:r>
              <a:rPr lang="de-DE" sz="2000" dirty="0">
                <a:solidFill>
                  <a:schemeClr val="bg1"/>
                </a:solidFill>
              </a:rPr>
              <a:t>Heterogene Systemvoraussetzungen an den Schulen</a:t>
            </a:r>
          </a:p>
        </p:txBody>
      </p:sp>
      <p:sp>
        <p:nvSpPr>
          <p:cNvPr id="10" name="Textfeld 9">
            <a:extLst>
              <a:ext uri="{FF2B5EF4-FFF2-40B4-BE49-F238E27FC236}">
                <a16:creationId xmlns:a16="http://schemas.microsoft.com/office/drawing/2014/main" id="{D4F61D26-D32A-5AC4-1EBD-E36586CFA480}"/>
              </a:ext>
            </a:extLst>
          </p:cNvPr>
          <p:cNvSpPr txBox="1"/>
          <p:nvPr/>
        </p:nvSpPr>
        <p:spPr>
          <a:xfrm>
            <a:off x="2211827" y="3121236"/>
            <a:ext cx="7768346" cy="1077218"/>
          </a:xfrm>
          <a:prstGeom prst="rect">
            <a:avLst/>
          </a:prstGeom>
          <a:noFill/>
          <a:ln w="38100">
            <a:solidFill>
              <a:srgbClr val="FF0000"/>
            </a:solidFill>
          </a:ln>
        </p:spPr>
        <p:txBody>
          <a:bodyPr wrap="square" rtlCol="0">
            <a:spAutoFit/>
          </a:bodyPr>
          <a:lstStyle/>
          <a:p>
            <a:r>
              <a:rPr lang="de-DE" sz="3200" b="1" dirty="0">
                <a:solidFill>
                  <a:schemeClr val="bg1"/>
                </a:solidFill>
              </a:rPr>
              <a:t>Der technische Fortschritt im Themenbereich Sprachmodelle ist immens.</a:t>
            </a:r>
          </a:p>
        </p:txBody>
      </p:sp>
      <p:sp>
        <p:nvSpPr>
          <p:cNvPr id="3" name="Textfeld 2">
            <a:extLst>
              <a:ext uri="{FF2B5EF4-FFF2-40B4-BE49-F238E27FC236}">
                <a16:creationId xmlns:a16="http://schemas.microsoft.com/office/drawing/2014/main" id="{C8791CAB-4759-124A-8316-17AC605AFDF0}"/>
              </a:ext>
            </a:extLst>
          </p:cNvPr>
          <p:cNvSpPr txBox="1"/>
          <p:nvPr/>
        </p:nvSpPr>
        <p:spPr>
          <a:xfrm rot="695210">
            <a:off x="7618925" y="5028777"/>
            <a:ext cx="2885813" cy="1015663"/>
          </a:xfrm>
          <a:prstGeom prst="rect">
            <a:avLst/>
          </a:prstGeom>
          <a:noFill/>
        </p:spPr>
        <p:txBody>
          <a:bodyPr wrap="square" rtlCol="0">
            <a:spAutoFit/>
          </a:bodyPr>
          <a:lstStyle/>
          <a:p>
            <a:pPr algn="ctr"/>
            <a:r>
              <a:rPr lang="de-DE" sz="2000" dirty="0">
                <a:solidFill>
                  <a:schemeClr val="bg1"/>
                </a:solidFill>
              </a:rPr>
              <a:t>auch an Zukunftstechnologien denken z.B. 3-D-Druck …</a:t>
            </a:r>
          </a:p>
        </p:txBody>
      </p:sp>
    </p:spTree>
    <p:extLst>
      <p:ext uri="{BB962C8B-B14F-4D97-AF65-F5344CB8AC3E}">
        <p14:creationId xmlns:p14="http://schemas.microsoft.com/office/powerpoint/2010/main" val="869236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2" nodeType="clickEffect">
                                  <p:stCondLst>
                                    <p:cond delay="0"/>
                                  </p:stCondLst>
                                  <p:childTnLst>
                                    <p:set>
                                      <p:cBhvr>
                                        <p:cTn id="34" dur="1" fill="hold">
                                          <p:stCondLst>
                                            <p:cond delay="0"/>
                                          </p:stCondLst>
                                        </p:cTn>
                                        <p:tgtEl>
                                          <p:spTgt spid="9"/>
                                        </p:tgtEl>
                                        <p:attrNameLst>
                                          <p:attrName>style.visibility</p:attrName>
                                        </p:attrNameLst>
                                      </p:cBhvr>
                                      <p:to>
                                        <p:strVal val="hidden"/>
                                      </p:to>
                                    </p:set>
                                  </p:childTnLst>
                                </p:cTn>
                              </p:par>
                              <p:par>
                                <p:cTn id="35" presetID="1" presetClass="exit" presetSubtype="0" fill="hold" grpId="2" nodeType="withEffect">
                                  <p:stCondLst>
                                    <p:cond delay="0"/>
                                  </p:stCondLst>
                                  <p:childTnLst>
                                    <p:set>
                                      <p:cBhvr>
                                        <p:cTn id="36" dur="1" fill="hold">
                                          <p:stCondLst>
                                            <p:cond delay="0"/>
                                          </p:stCondLst>
                                        </p:cTn>
                                        <p:tgtEl>
                                          <p:spTgt spid="7"/>
                                        </p:tgtEl>
                                        <p:attrNameLst>
                                          <p:attrName>style.visibility</p:attrName>
                                        </p:attrNameLst>
                                      </p:cBhvr>
                                      <p:to>
                                        <p:strVal val="hidden"/>
                                      </p:to>
                                    </p:set>
                                  </p:childTnLst>
                                </p:cTn>
                              </p:par>
                              <p:par>
                                <p:cTn id="37" presetID="1" presetClass="exit" presetSubtype="0" fill="hold" grpId="2" nodeType="withEffect">
                                  <p:stCondLst>
                                    <p:cond delay="0"/>
                                  </p:stCondLst>
                                  <p:childTnLst>
                                    <p:set>
                                      <p:cBhvr>
                                        <p:cTn id="38" dur="1" fill="hold">
                                          <p:stCondLst>
                                            <p:cond delay="0"/>
                                          </p:stCondLst>
                                        </p:cTn>
                                        <p:tgtEl>
                                          <p:spTgt spid="6"/>
                                        </p:tgtEl>
                                        <p:attrNameLst>
                                          <p:attrName>style.visibility</p:attrName>
                                        </p:attrNameLst>
                                      </p:cBhvr>
                                      <p:to>
                                        <p:strVal val="hidden"/>
                                      </p:to>
                                    </p:set>
                                  </p:childTnLst>
                                </p:cTn>
                              </p:par>
                              <p:par>
                                <p:cTn id="39" presetID="1" presetClass="exit" presetSubtype="0" fill="hold" grpId="2" nodeType="withEffect">
                                  <p:stCondLst>
                                    <p:cond delay="0"/>
                                  </p:stCondLst>
                                  <p:childTnLst>
                                    <p:set>
                                      <p:cBhvr>
                                        <p:cTn id="40" dur="1" fill="hold">
                                          <p:stCondLst>
                                            <p:cond delay="0"/>
                                          </p:stCondLst>
                                        </p:cTn>
                                        <p:tgtEl>
                                          <p:spTgt spid="3"/>
                                        </p:tgtEl>
                                        <p:attrNameLst>
                                          <p:attrName>style.visibility</p:attrName>
                                        </p:attrNameLst>
                                      </p:cBhvr>
                                      <p:to>
                                        <p:strVal val="hidden"/>
                                      </p:to>
                                    </p:set>
                                  </p:childTnLst>
                                </p:cTn>
                              </p:par>
                              <p:par>
                                <p:cTn id="41" presetID="1" presetClass="entr" presetSubtype="0" fill="hold" grpId="1" nodeType="with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6" grpId="2"/>
      <p:bldP spid="7" grpId="0"/>
      <p:bldP spid="7" grpId="1"/>
      <p:bldP spid="7" grpId="2"/>
      <p:bldP spid="9" grpId="0"/>
      <p:bldP spid="9" grpId="1"/>
      <p:bldP spid="9" grpId="2"/>
      <p:bldP spid="10" grpId="0" animBg="1"/>
      <p:bldP spid="10" grpId="1" animBg="1"/>
      <p:bldP spid="3" grpId="0"/>
      <p:bldP spid="3" grpId="1"/>
      <p:bldP spid="3" grpId="2"/>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340EAE91-709A-6677-362B-E7EBF735612F}"/>
            </a:ext>
          </a:extLst>
        </p:cNvPr>
        <p:cNvGrpSpPr/>
        <p:nvPr/>
      </p:nvGrpSpPr>
      <p:grpSpPr>
        <a:xfrm>
          <a:off x="0" y="0"/>
          <a:ext cx="0" cy="0"/>
          <a:chOff x="0" y="0"/>
          <a:chExt cx="0" cy="0"/>
        </a:xfrm>
      </p:grpSpPr>
      <p:sp>
        <p:nvSpPr>
          <p:cNvPr id="53" name="Textfeld 52">
            <a:extLst>
              <a:ext uri="{FF2B5EF4-FFF2-40B4-BE49-F238E27FC236}">
                <a16:creationId xmlns:a16="http://schemas.microsoft.com/office/drawing/2014/main" id="{F68DFB5C-2DFE-38B6-8FB5-A54F6FF0403D}"/>
              </a:ext>
            </a:extLst>
          </p:cNvPr>
          <p:cNvSpPr txBox="1"/>
          <p:nvPr/>
        </p:nvSpPr>
        <p:spPr>
          <a:xfrm>
            <a:off x="138992" y="2815022"/>
            <a:ext cx="6231858" cy="3666802"/>
          </a:xfrm>
          <a:prstGeom prst="rect">
            <a:avLst/>
          </a:prstGeom>
          <a:noFill/>
          <a:ln w="38100">
            <a:solidFill>
              <a:srgbClr val="00B050"/>
            </a:solidFill>
          </a:ln>
        </p:spPr>
        <p:txBody>
          <a:bodyPr wrap="square" rtlCol="0">
            <a:spAutoFit/>
          </a:bodyPr>
          <a:lstStyle/>
          <a:p>
            <a:endParaRPr lang="de-DE" dirty="0"/>
          </a:p>
        </p:txBody>
      </p:sp>
      <p:sp>
        <p:nvSpPr>
          <p:cNvPr id="2" name="Titel 1">
            <a:extLst>
              <a:ext uri="{FF2B5EF4-FFF2-40B4-BE49-F238E27FC236}">
                <a16:creationId xmlns:a16="http://schemas.microsoft.com/office/drawing/2014/main" id="{EBFBC453-6793-8FC6-47EA-C8ACA581CE56}"/>
              </a:ext>
            </a:extLst>
          </p:cNvPr>
          <p:cNvSpPr>
            <a:spLocks noGrp="1"/>
          </p:cNvSpPr>
          <p:nvPr>
            <p:ph type="title"/>
          </p:nvPr>
        </p:nvSpPr>
        <p:spPr>
          <a:xfrm>
            <a:off x="432314" y="227903"/>
            <a:ext cx="10873740" cy="1253656"/>
          </a:xfrm>
        </p:spPr>
        <p:txBody>
          <a:bodyPr/>
          <a:lstStyle/>
          <a:p>
            <a:r>
              <a:rPr lang="de-DE" dirty="0"/>
              <a:t>Begriffsbestimmung im Rahmen des Lehrplans</a:t>
            </a:r>
          </a:p>
        </p:txBody>
      </p:sp>
      <p:sp>
        <p:nvSpPr>
          <p:cNvPr id="3" name="Textfeld 2">
            <a:extLst>
              <a:ext uri="{FF2B5EF4-FFF2-40B4-BE49-F238E27FC236}">
                <a16:creationId xmlns:a16="http://schemas.microsoft.com/office/drawing/2014/main" id="{D91D406A-C0E2-FED7-69CE-6DD3AF59120D}"/>
              </a:ext>
            </a:extLst>
          </p:cNvPr>
          <p:cNvSpPr txBox="1"/>
          <p:nvPr/>
        </p:nvSpPr>
        <p:spPr>
          <a:xfrm>
            <a:off x="4150343" y="1485783"/>
            <a:ext cx="3257455" cy="646331"/>
          </a:xfrm>
          <a:prstGeom prst="rect">
            <a:avLst/>
          </a:prstGeom>
          <a:noFill/>
        </p:spPr>
        <p:txBody>
          <a:bodyPr wrap="square" rtlCol="0">
            <a:spAutoFit/>
          </a:bodyPr>
          <a:lstStyle/>
          <a:p>
            <a:r>
              <a:rPr lang="de-DE" sz="3600" b="1" dirty="0">
                <a:solidFill>
                  <a:schemeClr val="bg1"/>
                </a:solidFill>
              </a:rPr>
              <a:t>„Sprachmodell“</a:t>
            </a:r>
          </a:p>
        </p:txBody>
      </p:sp>
      <p:grpSp>
        <p:nvGrpSpPr>
          <p:cNvPr id="56" name="Gruppieren 55">
            <a:extLst>
              <a:ext uri="{FF2B5EF4-FFF2-40B4-BE49-F238E27FC236}">
                <a16:creationId xmlns:a16="http://schemas.microsoft.com/office/drawing/2014/main" id="{BAAEB314-4760-3081-D9E8-37C5841F16A7}"/>
              </a:ext>
            </a:extLst>
          </p:cNvPr>
          <p:cNvGrpSpPr/>
          <p:nvPr/>
        </p:nvGrpSpPr>
        <p:grpSpPr>
          <a:xfrm>
            <a:off x="352111" y="3209596"/>
            <a:ext cx="5036917" cy="879676"/>
            <a:chOff x="352111" y="3209596"/>
            <a:chExt cx="5036917" cy="879676"/>
          </a:xfrm>
        </p:grpSpPr>
        <p:sp>
          <p:nvSpPr>
            <p:cNvPr id="5" name="Rechteck: abgerundete Ecken 4">
              <a:extLst>
                <a:ext uri="{FF2B5EF4-FFF2-40B4-BE49-F238E27FC236}">
                  <a16:creationId xmlns:a16="http://schemas.microsoft.com/office/drawing/2014/main" id="{B6B30A12-86C2-E8B9-D44A-BA3F521A7594}"/>
                </a:ext>
              </a:extLst>
            </p:cNvPr>
            <p:cNvSpPr/>
            <p:nvPr/>
          </p:nvSpPr>
          <p:spPr>
            <a:xfrm>
              <a:off x="1868394" y="3209596"/>
              <a:ext cx="1805651" cy="8796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 name="Textfeld 5">
              <a:extLst>
                <a:ext uri="{FF2B5EF4-FFF2-40B4-BE49-F238E27FC236}">
                  <a16:creationId xmlns:a16="http://schemas.microsoft.com/office/drawing/2014/main" id="{2FA9ED16-129C-8397-1773-DCA9ECDA1D65}"/>
                </a:ext>
              </a:extLst>
            </p:cNvPr>
            <p:cNvSpPr txBox="1"/>
            <p:nvPr/>
          </p:nvSpPr>
          <p:spPr>
            <a:xfrm>
              <a:off x="352111" y="3464768"/>
              <a:ext cx="671332" cy="369332"/>
            </a:xfrm>
            <a:prstGeom prst="rect">
              <a:avLst/>
            </a:prstGeom>
            <a:noFill/>
          </p:spPr>
          <p:txBody>
            <a:bodyPr wrap="square" rtlCol="0">
              <a:spAutoFit/>
            </a:bodyPr>
            <a:lstStyle/>
            <a:p>
              <a:r>
                <a:rPr lang="de-DE" dirty="0">
                  <a:solidFill>
                    <a:schemeClr val="bg1"/>
                  </a:solidFill>
                </a:rPr>
                <a:t>Text</a:t>
              </a:r>
            </a:p>
          </p:txBody>
        </p:sp>
        <p:sp>
          <p:nvSpPr>
            <p:cNvPr id="7" name="Textfeld 6">
              <a:extLst>
                <a:ext uri="{FF2B5EF4-FFF2-40B4-BE49-F238E27FC236}">
                  <a16:creationId xmlns:a16="http://schemas.microsoft.com/office/drawing/2014/main" id="{63AD31B4-9F04-BE89-74F2-BE0B95E29339}"/>
                </a:ext>
              </a:extLst>
            </p:cNvPr>
            <p:cNvSpPr txBox="1"/>
            <p:nvPr/>
          </p:nvSpPr>
          <p:spPr>
            <a:xfrm>
              <a:off x="4717696" y="3464768"/>
              <a:ext cx="671332" cy="369332"/>
            </a:xfrm>
            <a:prstGeom prst="rect">
              <a:avLst/>
            </a:prstGeom>
            <a:noFill/>
          </p:spPr>
          <p:txBody>
            <a:bodyPr wrap="square" rtlCol="0">
              <a:spAutoFit/>
            </a:bodyPr>
            <a:lstStyle/>
            <a:p>
              <a:r>
                <a:rPr lang="de-DE" dirty="0">
                  <a:solidFill>
                    <a:schemeClr val="bg1"/>
                  </a:solidFill>
                </a:rPr>
                <a:t>Text</a:t>
              </a:r>
            </a:p>
          </p:txBody>
        </p:sp>
        <p:cxnSp>
          <p:nvCxnSpPr>
            <p:cNvPr id="9" name="Gerade Verbindung mit Pfeil 8">
              <a:extLst>
                <a:ext uri="{FF2B5EF4-FFF2-40B4-BE49-F238E27FC236}">
                  <a16:creationId xmlns:a16="http://schemas.microsoft.com/office/drawing/2014/main" id="{0AD39DF4-DA66-3C69-7F99-AFC971EB2631}"/>
                </a:ext>
              </a:extLst>
            </p:cNvPr>
            <p:cNvCxnSpPr>
              <a:stCxn id="6" idx="3"/>
              <a:endCxn id="5" idx="1"/>
            </p:cNvCxnSpPr>
            <p:nvPr/>
          </p:nvCxnSpPr>
          <p:spPr>
            <a:xfrm>
              <a:off x="1023443" y="3649434"/>
              <a:ext cx="8449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Gerade Verbindung mit Pfeil 10">
              <a:extLst>
                <a:ext uri="{FF2B5EF4-FFF2-40B4-BE49-F238E27FC236}">
                  <a16:creationId xmlns:a16="http://schemas.microsoft.com/office/drawing/2014/main" id="{603CE776-952A-84D2-93AA-28C17ABD631D}"/>
                </a:ext>
              </a:extLst>
            </p:cNvPr>
            <p:cNvCxnSpPr>
              <a:stCxn id="5" idx="3"/>
              <a:endCxn id="7" idx="1"/>
            </p:cNvCxnSpPr>
            <p:nvPr/>
          </p:nvCxnSpPr>
          <p:spPr>
            <a:xfrm>
              <a:off x="3674045" y="3649434"/>
              <a:ext cx="10436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9" name="Textfeld 28">
            <a:extLst>
              <a:ext uri="{FF2B5EF4-FFF2-40B4-BE49-F238E27FC236}">
                <a16:creationId xmlns:a16="http://schemas.microsoft.com/office/drawing/2014/main" id="{5C8AA1B8-1A49-9CAE-3CE4-0F73016F61B1}"/>
              </a:ext>
            </a:extLst>
          </p:cNvPr>
          <p:cNvSpPr txBox="1"/>
          <p:nvPr/>
        </p:nvSpPr>
        <p:spPr>
          <a:xfrm>
            <a:off x="4717697" y="4519503"/>
            <a:ext cx="919174" cy="369332"/>
          </a:xfrm>
          <a:prstGeom prst="rect">
            <a:avLst/>
          </a:prstGeom>
          <a:noFill/>
        </p:spPr>
        <p:txBody>
          <a:bodyPr wrap="square" rtlCol="0">
            <a:spAutoFit/>
          </a:bodyPr>
          <a:lstStyle/>
          <a:p>
            <a:endParaRPr lang="de-DE" dirty="0">
              <a:solidFill>
                <a:schemeClr val="bg1"/>
              </a:solidFill>
            </a:endParaRPr>
          </a:p>
        </p:txBody>
      </p:sp>
      <p:grpSp>
        <p:nvGrpSpPr>
          <p:cNvPr id="57" name="Gruppieren 56">
            <a:extLst>
              <a:ext uri="{FF2B5EF4-FFF2-40B4-BE49-F238E27FC236}">
                <a16:creationId xmlns:a16="http://schemas.microsoft.com/office/drawing/2014/main" id="{3A554DC9-16BF-9990-4D69-1A3D8F14A6C5}"/>
              </a:ext>
            </a:extLst>
          </p:cNvPr>
          <p:cNvGrpSpPr/>
          <p:nvPr/>
        </p:nvGrpSpPr>
        <p:grpSpPr>
          <a:xfrm>
            <a:off x="352111" y="4254725"/>
            <a:ext cx="6018739" cy="879676"/>
            <a:chOff x="352111" y="4254725"/>
            <a:chExt cx="6018739" cy="879676"/>
          </a:xfrm>
        </p:grpSpPr>
        <p:sp>
          <p:nvSpPr>
            <p:cNvPr id="14" name="Rechteck: abgerundete Ecken 13">
              <a:extLst>
                <a:ext uri="{FF2B5EF4-FFF2-40B4-BE49-F238E27FC236}">
                  <a16:creationId xmlns:a16="http://schemas.microsoft.com/office/drawing/2014/main" id="{45507946-13DA-F471-E72E-D44C2028B4B5}"/>
                </a:ext>
              </a:extLst>
            </p:cNvPr>
            <p:cNvSpPr/>
            <p:nvPr/>
          </p:nvSpPr>
          <p:spPr>
            <a:xfrm>
              <a:off x="1868395" y="4254725"/>
              <a:ext cx="1805652" cy="8796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Textfeld 14">
              <a:extLst>
                <a:ext uri="{FF2B5EF4-FFF2-40B4-BE49-F238E27FC236}">
                  <a16:creationId xmlns:a16="http://schemas.microsoft.com/office/drawing/2014/main" id="{CCA06FB9-D2B1-3BD5-A51D-803AAD3925FE}"/>
                </a:ext>
              </a:extLst>
            </p:cNvPr>
            <p:cNvSpPr txBox="1"/>
            <p:nvPr/>
          </p:nvSpPr>
          <p:spPr>
            <a:xfrm>
              <a:off x="352111" y="4509897"/>
              <a:ext cx="790756" cy="369332"/>
            </a:xfrm>
            <a:prstGeom prst="rect">
              <a:avLst/>
            </a:prstGeom>
            <a:noFill/>
          </p:spPr>
          <p:txBody>
            <a:bodyPr wrap="square" rtlCol="0">
              <a:spAutoFit/>
            </a:bodyPr>
            <a:lstStyle/>
            <a:p>
              <a:r>
                <a:rPr lang="de-DE" dirty="0">
                  <a:solidFill>
                    <a:schemeClr val="bg1"/>
                  </a:solidFill>
                </a:rPr>
                <a:t>Text</a:t>
              </a:r>
            </a:p>
          </p:txBody>
        </p:sp>
        <p:cxnSp>
          <p:nvCxnSpPr>
            <p:cNvPr id="17" name="Gerade Verbindung mit Pfeil 16">
              <a:extLst>
                <a:ext uri="{FF2B5EF4-FFF2-40B4-BE49-F238E27FC236}">
                  <a16:creationId xmlns:a16="http://schemas.microsoft.com/office/drawing/2014/main" id="{0780931D-9DD8-B374-0DAF-4CE7D0C5E1D4}"/>
                </a:ext>
              </a:extLst>
            </p:cNvPr>
            <p:cNvCxnSpPr>
              <a:cxnSpLocks/>
              <a:stCxn id="15" idx="3"/>
              <a:endCxn id="14" idx="1"/>
            </p:cNvCxnSpPr>
            <p:nvPr/>
          </p:nvCxnSpPr>
          <p:spPr>
            <a:xfrm>
              <a:off x="1142867" y="4694563"/>
              <a:ext cx="7255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a:extLst>
                <a:ext uri="{FF2B5EF4-FFF2-40B4-BE49-F238E27FC236}">
                  <a16:creationId xmlns:a16="http://schemas.microsoft.com/office/drawing/2014/main" id="{BA44A692-647E-7D14-1FC1-B881977B40CA}"/>
                </a:ext>
              </a:extLst>
            </p:cNvPr>
            <p:cNvCxnSpPr>
              <a:cxnSpLocks/>
              <a:stCxn id="14" idx="3"/>
              <a:endCxn id="29" idx="1"/>
            </p:cNvCxnSpPr>
            <p:nvPr/>
          </p:nvCxnSpPr>
          <p:spPr>
            <a:xfrm>
              <a:off x="3674047" y="4694563"/>
              <a:ext cx="1043650" cy="9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feld 38">
              <a:extLst>
                <a:ext uri="{FF2B5EF4-FFF2-40B4-BE49-F238E27FC236}">
                  <a16:creationId xmlns:a16="http://schemas.microsoft.com/office/drawing/2014/main" id="{844EF747-EB0A-744C-9179-2FC259FF6286}"/>
                </a:ext>
              </a:extLst>
            </p:cNvPr>
            <p:cNvSpPr txBox="1"/>
            <p:nvPr/>
          </p:nvSpPr>
          <p:spPr>
            <a:xfrm>
              <a:off x="4717696" y="4538176"/>
              <a:ext cx="1653154" cy="369332"/>
            </a:xfrm>
            <a:prstGeom prst="rect">
              <a:avLst/>
            </a:prstGeom>
            <a:noFill/>
          </p:spPr>
          <p:txBody>
            <a:bodyPr wrap="square" rtlCol="0">
              <a:spAutoFit/>
            </a:bodyPr>
            <a:lstStyle/>
            <a:p>
              <a:r>
                <a:rPr lang="de-DE" dirty="0">
                  <a:solidFill>
                    <a:schemeClr val="bg1"/>
                  </a:solidFill>
                </a:rPr>
                <a:t>Audio, Video …</a:t>
              </a:r>
            </a:p>
          </p:txBody>
        </p:sp>
      </p:grpSp>
      <p:grpSp>
        <p:nvGrpSpPr>
          <p:cNvPr id="58" name="Gruppieren 57">
            <a:extLst>
              <a:ext uri="{FF2B5EF4-FFF2-40B4-BE49-F238E27FC236}">
                <a16:creationId xmlns:a16="http://schemas.microsoft.com/office/drawing/2014/main" id="{5327EAEC-B68F-05B1-D71E-3745E47162BB}"/>
              </a:ext>
            </a:extLst>
          </p:cNvPr>
          <p:cNvGrpSpPr/>
          <p:nvPr/>
        </p:nvGrpSpPr>
        <p:grpSpPr>
          <a:xfrm>
            <a:off x="138992" y="5319067"/>
            <a:ext cx="5250036" cy="879676"/>
            <a:chOff x="138992" y="5319067"/>
            <a:chExt cx="5250036" cy="879676"/>
          </a:xfrm>
        </p:grpSpPr>
        <p:sp>
          <p:nvSpPr>
            <p:cNvPr id="20" name="Rechteck: abgerundete Ecken 19">
              <a:extLst>
                <a:ext uri="{FF2B5EF4-FFF2-40B4-BE49-F238E27FC236}">
                  <a16:creationId xmlns:a16="http://schemas.microsoft.com/office/drawing/2014/main" id="{7F661333-8D48-B4FC-D0F8-9E3BB888DE85}"/>
                </a:ext>
              </a:extLst>
            </p:cNvPr>
            <p:cNvSpPr/>
            <p:nvPr/>
          </p:nvSpPr>
          <p:spPr>
            <a:xfrm>
              <a:off x="1868394" y="5319067"/>
              <a:ext cx="1805651" cy="8796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2" name="Textfeld 21">
              <a:extLst>
                <a:ext uri="{FF2B5EF4-FFF2-40B4-BE49-F238E27FC236}">
                  <a16:creationId xmlns:a16="http://schemas.microsoft.com/office/drawing/2014/main" id="{132A47B8-62C2-BC5A-4569-2E18F86C6DB1}"/>
                </a:ext>
              </a:extLst>
            </p:cNvPr>
            <p:cNvSpPr txBox="1"/>
            <p:nvPr/>
          </p:nvSpPr>
          <p:spPr>
            <a:xfrm>
              <a:off x="4717696" y="5574239"/>
              <a:ext cx="671332" cy="369332"/>
            </a:xfrm>
            <a:prstGeom prst="rect">
              <a:avLst/>
            </a:prstGeom>
            <a:noFill/>
          </p:spPr>
          <p:txBody>
            <a:bodyPr wrap="square" rtlCol="0">
              <a:spAutoFit/>
            </a:bodyPr>
            <a:lstStyle/>
            <a:p>
              <a:r>
                <a:rPr lang="de-DE" dirty="0">
                  <a:solidFill>
                    <a:schemeClr val="bg1"/>
                  </a:solidFill>
                </a:rPr>
                <a:t>Text</a:t>
              </a:r>
            </a:p>
          </p:txBody>
        </p:sp>
        <p:cxnSp>
          <p:nvCxnSpPr>
            <p:cNvPr id="23" name="Gerade Verbindung mit Pfeil 22">
              <a:extLst>
                <a:ext uri="{FF2B5EF4-FFF2-40B4-BE49-F238E27FC236}">
                  <a16:creationId xmlns:a16="http://schemas.microsoft.com/office/drawing/2014/main" id="{ECB66888-AB8B-1987-C597-EBFB00CD649F}"/>
                </a:ext>
              </a:extLst>
            </p:cNvPr>
            <p:cNvCxnSpPr>
              <a:cxnSpLocks/>
              <a:endCxn id="20" idx="1"/>
            </p:cNvCxnSpPr>
            <p:nvPr/>
          </p:nvCxnSpPr>
          <p:spPr>
            <a:xfrm>
              <a:off x="1643605" y="5758905"/>
              <a:ext cx="2247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Gerade Verbindung mit Pfeil 23">
              <a:extLst>
                <a:ext uri="{FF2B5EF4-FFF2-40B4-BE49-F238E27FC236}">
                  <a16:creationId xmlns:a16="http://schemas.microsoft.com/office/drawing/2014/main" id="{1584DD18-0904-F723-A7D2-5BFD340E6C9D}"/>
                </a:ext>
              </a:extLst>
            </p:cNvPr>
            <p:cNvCxnSpPr>
              <a:stCxn id="20" idx="3"/>
              <a:endCxn id="22" idx="1"/>
            </p:cNvCxnSpPr>
            <p:nvPr/>
          </p:nvCxnSpPr>
          <p:spPr>
            <a:xfrm>
              <a:off x="3674045" y="5758905"/>
              <a:ext cx="10436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feld 39">
              <a:extLst>
                <a:ext uri="{FF2B5EF4-FFF2-40B4-BE49-F238E27FC236}">
                  <a16:creationId xmlns:a16="http://schemas.microsoft.com/office/drawing/2014/main" id="{94417E23-7573-4BD1-3D13-6B7950A47AEC}"/>
                </a:ext>
              </a:extLst>
            </p:cNvPr>
            <p:cNvSpPr txBox="1"/>
            <p:nvPr/>
          </p:nvSpPr>
          <p:spPr>
            <a:xfrm>
              <a:off x="138992" y="5555025"/>
              <a:ext cx="1653154" cy="369332"/>
            </a:xfrm>
            <a:prstGeom prst="rect">
              <a:avLst/>
            </a:prstGeom>
            <a:noFill/>
          </p:spPr>
          <p:txBody>
            <a:bodyPr wrap="square" rtlCol="0">
              <a:spAutoFit/>
            </a:bodyPr>
            <a:lstStyle/>
            <a:p>
              <a:r>
                <a:rPr lang="de-DE" dirty="0">
                  <a:solidFill>
                    <a:schemeClr val="bg1"/>
                  </a:solidFill>
                </a:rPr>
                <a:t>Audio, Video …</a:t>
              </a:r>
            </a:p>
          </p:txBody>
        </p:sp>
      </p:grpSp>
      <p:grpSp>
        <p:nvGrpSpPr>
          <p:cNvPr id="55" name="Gruppieren 54">
            <a:extLst>
              <a:ext uri="{FF2B5EF4-FFF2-40B4-BE49-F238E27FC236}">
                <a16:creationId xmlns:a16="http://schemas.microsoft.com/office/drawing/2014/main" id="{725D0D5E-F6C0-901C-A135-9C5A0E5819C3}"/>
              </a:ext>
            </a:extLst>
          </p:cNvPr>
          <p:cNvGrpSpPr/>
          <p:nvPr/>
        </p:nvGrpSpPr>
        <p:grpSpPr>
          <a:xfrm>
            <a:off x="6489636" y="2549324"/>
            <a:ext cx="5524886" cy="2454443"/>
            <a:chOff x="6489636" y="2549324"/>
            <a:chExt cx="5524886" cy="2454443"/>
          </a:xfrm>
        </p:grpSpPr>
        <p:grpSp>
          <p:nvGrpSpPr>
            <p:cNvPr id="41" name="Gruppieren 40">
              <a:extLst>
                <a:ext uri="{FF2B5EF4-FFF2-40B4-BE49-F238E27FC236}">
                  <a16:creationId xmlns:a16="http://schemas.microsoft.com/office/drawing/2014/main" id="{0D1E2955-8268-B965-98C2-2915651E12B5}"/>
                </a:ext>
              </a:extLst>
            </p:cNvPr>
            <p:cNvGrpSpPr/>
            <p:nvPr/>
          </p:nvGrpSpPr>
          <p:grpSpPr>
            <a:xfrm>
              <a:off x="8032830" y="2549324"/>
              <a:ext cx="2453833" cy="879676"/>
              <a:chOff x="4629873" y="2549324"/>
              <a:chExt cx="2453833" cy="879676"/>
            </a:xfrm>
          </p:grpSpPr>
          <p:sp>
            <p:nvSpPr>
              <p:cNvPr id="42" name="Rechteck: abgerundete Ecken 41">
                <a:extLst>
                  <a:ext uri="{FF2B5EF4-FFF2-40B4-BE49-F238E27FC236}">
                    <a16:creationId xmlns:a16="http://schemas.microsoft.com/office/drawing/2014/main" id="{9F43E52F-E25C-6EFE-8667-4128B19ECD7F}"/>
                  </a:ext>
                </a:extLst>
              </p:cNvPr>
              <p:cNvSpPr/>
              <p:nvPr/>
            </p:nvSpPr>
            <p:spPr>
              <a:xfrm>
                <a:off x="4849792" y="2549324"/>
                <a:ext cx="1805651" cy="8796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cxnSp>
            <p:nvCxnSpPr>
              <p:cNvPr id="44" name="Gerade Verbindung mit Pfeil 43">
                <a:extLst>
                  <a:ext uri="{FF2B5EF4-FFF2-40B4-BE49-F238E27FC236}">
                    <a16:creationId xmlns:a16="http://schemas.microsoft.com/office/drawing/2014/main" id="{8752100D-DEBC-1BB5-A96C-0D8456312C8E}"/>
                  </a:ext>
                </a:extLst>
              </p:cNvPr>
              <p:cNvCxnSpPr>
                <a:cxnSpLocks/>
                <a:endCxn id="42" idx="1"/>
              </p:cNvCxnSpPr>
              <p:nvPr/>
            </p:nvCxnSpPr>
            <p:spPr>
              <a:xfrm>
                <a:off x="4629873" y="2989162"/>
                <a:ext cx="2199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Gerade Verbindung mit Pfeil 44">
                <a:extLst>
                  <a:ext uri="{FF2B5EF4-FFF2-40B4-BE49-F238E27FC236}">
                    <a16:creationId xmlns:a16="http://schemas.microsoft.com/office/drawing/2014/main" id="{06095EC9-6E70-3D34-5930-868877C33BB4}"/>
                  </a:ext>
                </a:extLst>
              </p:cNvPr>
              <p:cNvCxnSpPr>
                <a:cxnSpLocks/>
                <a:stCxn id="42" idx="3"/>
              </p:cNvCxnSpPr>
              <p:nvPr/>
            </p:nvCxnSpPr>
            <p:spPr>
              <a:xfrm>
                <a:off x="6655443" y="2989162"/>
                <a:ext cx="4282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6" name="Textfeld 45">
              <a:extLst>
                <a:ext uri="{FF2B5EF4-FFF2-40B4-BE49-F238E27FC236}">
                  <a16:creationId xmlns:a16="http://schemas.microsoft.com/office/drawing/2014/main" id="{B3850D8A-AF54-0324-5355-A129967B97CE}"/>
                </a:ext>
              </a:extLst>
            </p:cNvPr>
            <p:cNvSpPr txBox="1"/>
            <p:nvPr/>
          </p:nvSpPr>
          <p:spPr>
            <a:xfrm>
              <a:off x="6489636" y="2781860"/>
              <a:ext cx="1653154" cy="369332"/>
            </a:xfrm>
            <a:prstGeom prst="rect">
              <a:avLst/>
            </a:prstGeom>
            <a:noFill/>
          </p:spPr>
          <p:txBody>
            <a:bodyPr wrap="square" rtlCol="0">
              <a:spAutoFit/>
            </a:bodyPr>
            <a:lstStyle/>
            <a:p>
              <a:r>
                <a:rPr lang="de-DE" dirty="0">
                  <a:solidFill>
                    <a:schemeClr val="bg1"/>
                  </a:solidFill>
                </a:rPr>
                <a:t>Audio, Video …</a:t>
              </a:r>
            </a:p>
          </p:txBody>
        </p:sp>
        <p:sp>
          <p:nvSpPr>
            <p:cNvPr id="50" name="Textfeld 49">
              <a:extLst>
                <a:ext uri="{FF2B5EF4-FFF2-40B4-BE49-F238E27FC236}">
                  <a16:creationId xmlns:a16="http://schemas.microsoft.com/office/drawing/2014/main" id="{C5B9A4F0-0B53-21E5-92DB-21DC8F802A80}"/>
                </a:ext>
              </a:extLst>
            </p:cNvPr>
            <p:cNvSpPr txBox="1"/>
            <p:nvPr/>
          </p:nvSpPr>
          <p:spPr>
            <a:xfrm>
              <a:off x="10538846" y="2781860"/>
              <a:ext cx="1475676" cy="369332"/>
            </a:xfrm>
            <a:prstGeom prst="rect">
              <a:avLst/>
            </a:prstGeom>
            <a:noFill/>
          </p:spPr>
          <p:txBody>
            <a:bodyPr wrap="square" rtlCol="0">
              <a:spAutoFit/>
            </a:bodyPr>
            <a:lstStyle/>
            <a:p>
              <a:r>
                <a:rPr lang="de-DE" dirty="0">
                  <a:solidFill>
                    <a:schemeClr val="bg1"/>
                  </a:solidFill>
                </a:rPr>
                <a:t>3-D-Modell …</a:t>
              </a:r>
            </a:p>
          </p:txBody>
        </p:sp>
        <p:sp>
          <p:nvSpPr>
            <p:cNvPr id="52" name="Geschweifte Klammer links 51">
              <a:extLst>
                <a:ext uri="{FF2B5EF4-FFF2-40B4-BE49-F238E27FC236}">
                  <a16:creationId xmlns:a16="http://schemas.microsoft.com/office/drawing/2014/main" id="{19D2C845-182A-FB80-0567-D4AF1F82A19C}"/>
                </a:ext>
              </a:extLst>
            </p:cNvPr>
            <p:cNvSpPr/>
            <p:nvPr/>
          </p:nvSpPr>
          <p:spPr>
            <a:xfrm rot="16200000">
              <a:off x="8796777" y="1283891"/>
              <a:ext cx="586517" cy="520079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54" name="Textfeld 53">
              <a:extLst>
                <a:ext uri="{FF2B5EF4-FFF2-40B4-BE49-F238E27FC236}">
                  <a16:creationId xmlns:a16="http://schemas.microsoft.com/office/drawing/2014/main" id="{42F062BE-3734-DBEC-98C9-28AEAA287CCC}"/>
                </a:ext>
              </a:extLst>
            </p:cNvPr>
            <p:cNvSpPr txBox="1"/>
            <p:nvPr/>
          </p:nvSpPr>
          <p:spPr>
            <a:xfrm>
              <a:off x="7414501" y="4357436"/>
              <a:ext cx="4062716" cy="646331"/>
            </a:xfrm>
            <a:prstGeom prst="rect">
              <a:avLst/>
            </a:prstGeom>
            <a:noFill/>
          </p:spPr>
          <p:txBody>
            <a:bodyPr wrap="square" rtlCol="0">
              <a:spAutoFit/>
            </a:bodyPr>
            <a:lstStyle/>
            <a:p>
              <a:r>
                <a:rPr lang="de-DE" dirty="0">
                  <a:solidFill>
                    <a:schemeClr val="bg1"/>
                  </a:solidFill>
                </a:rPr>
                <a:t>Als „Zukunftstechnologie“ im Rahmen der Projektarbeit möglich!</a:t>
              </a:r>
            </a:p>
          </p:txBody>
        </p:sp>
      </p:grpSp>
    </p:spTree>
    <p:extLst>
      <p:ext uri="{BB962C8B-B14F-4D97-AF65-F5344CB8AC3E}">
        <p14:creationId xmlns:p14="http://schemas.microsoft.com/office/powerpoint/2010/main" val="843480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56"/>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57"/>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58"/>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5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theme/theme1.xml><?xml version="1.0" encoding="utf-8"?>
<a:theme xmlns:a="http://schemas.openxmlformats.org/drawingml/2006/main" name="Benutzerdefiniert">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72332793_TF78853419_Win32" id="{73C4F1C6-D164-4434-8FDF-48F92F60FB31}" vid="{13AA8AF3-B505-4A9F-9557-DEA5A55D833C}"/>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2.xml><?xml version="1.0" encoding="utf-8"?>
<ds:datastoreItem xmlns:ds="http://schemas.openxmlformats.org/officeDocument/2006/customXml" ds:itemID="{4F4B194E-8B30-4377-8C59-ECFB902D2A26}">
  <ds:schemaRefs>
    <ds:schemaRef ds:uri="http://purl.org/dc/elements/1.1/"/>
    <ds:schemaRef ds:uri="http://purl.org/dc/terms/"/>
    <ds:schemaRef ds:uri="http://schemas.microsoft.com/office/2006/documentManagement/types"/>
    <ds:schemaRef ds:uri="http://schemas.microsoft.com/sharepoint/v3"/>
    <ds:schemaRef ds:uri="http://purl.org/dc/dcmitype/"/>
    <ds:schemaRef ds:uri="16c05727-aa75-4e4a-9b5f-8a80a1165891"/>
    <ds:schemaRef ds:uri="http://schemas.openxmlformats.org/package/2006/metadata/core-properties"/>
    <ds:schemaRef ds:uri="71af3243-3dd4-4a8d-8c0d-dd76da1f02a5"/>
    <ds:schemaRef ds:uri="http://schemas.microsoft.com/office/infopath/2007/PartnerControls"/>
    <ds:schemaRef ds:uri="230e9df3-be65-4c73-a93b-d1236ebd677e"/>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Geometrische Jahrespräsentation</Template>
  <TotalTime>0</TotalTime>
  <Words>1399</Words>
  <Application>Microsoft Office PowerPoint</Application>
  <PresentationFormat>Breitbild</PresentationFormat>
  <Paragraphs>191</Paragraphs>
  <Slides>17</Slides>
  <Notes>17</Notes>
  <HiddenSlides>2</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17</vt:i4>
      </vt:variant>
    </vt:vector>
  </HeadingPairs>
  <TitlesOfParts>
    <vt:vector size="22" baseType="lpstr">
      <vt:lpstr>Arial</vt:lpstr>
      <vt:lpstr>Calibri</vt:lpstr>
      <vt:lpstr>Franklin Gothic Book</vt:lpstr>
      <vt:lpstr>Franklin Gothic Demi</vt:lpstr>
      <vt:lpstr>Benutzerdefiniert</vt:lpstr>
      <vt:lpstr>Umgang mit Sprachmodellen im Rahmen des Lehrplans zum Fach KIT (T) an der Beruflichen Oberschule</vt:lpstr>
      <vt:lpstr>Veranstaltungsprogramm</vt:lpstr>
      <vt:lpstr>Leitgedanken für neue Fächer</vt:lpstr>
      <vt:lpstr>Entwurf FOS 11</vt:lpstr>
      <vt:lpstr>Entwurf FOS 11</vt:lpstr>
      <vt:lpstr>Entwurf FOS 11</vt:lpstr>
      <vt:lpstr>Entwurf FOS 11</vt:lpstr>
      <vt:lpstr>Herausforderungen</vt:lpstr>
      <vt:lpstr>Begriffsbestimmung im Rahmen des Lehrplans</vt:lpstr>
      <vt:lpstr>Begriffsbestimmung im Rahmen des Lehrplans</vt:lpstr>
      <vt:lpstr>„Sprachmodell“ - zugrundeliegende Architekturen</vt:lpstr>
      <vt:lpstr>Folge</vt:lpstr>
      <vt:lpstr>Auslegung des Lehrplans zum Umgang mit Sprachmodellen</vt:lpstr>
      <vt:lpstr>Auslegung des Lehrplans zum Umgang mit Sprachmodellen</vt:lpstr>
      <vt:lpstr>Auslegung des Lehrplans zum Umgang mit Sprachmodellen</vt:lpstr>
      <vt:lpstr>Szenarien zum Umgang mit dem Lehrplan</vt:lpstr>
      <vt:lpstr>Vielen Dank für Ihre Teilnahme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Planungsstand des Lehrplans KIT – AR Technik</dc:title>
  <dc:creator>Christian.Zimmerer</dc:creator>
  <cp:lastModifiedBy>Oliver Bauer</cp:lastModifiedBy>
  <cp:revision>258</cp:revision>
  <cp:lastPrinted>2025-09-19T07:58:07Z</cp:lastPrinted>
  <dcterms:created xsi:type="dcterms:W3CDTF">2025-09-19T07:16:49Z</dcterms:created>
  <dcterms:modified xsi:type="dcterms:W3CDTF">2025-10-15T07:56:36Z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