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383" r:id="rId6"/>
    <p:sldId id="411" r:id="rId7"/>
    <p:sldId id="412" r:id="rId8"/>
    <p:sldId id="413" r:id="rId9"/>
    <p:sldId id="414" r:id="rId10"/>
    <p:sldId id="418" r:id="rId11"/>
    <p:sldId id="419" r:id="rId12"/>
    <p:sldId id="415" r:id="rId13"/>
    <p:sldId id="416" r:id="rId14"/>
    <p:sldId id="417" r:id="rId15"/>
    <p:sldId id="398" r:id="rId16"/>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57" d="100"/>
          <a:sy n="57" d="100"/>
        </p:scale>
        <p:origin x="690"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137311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6844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Aufmerksamkeit</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a:t>
            </a:r>
          </a:p>
          <a:p>
            <a:pPr rtl="0"/>
            <a:r>
              <a:rPr lang="de-DE" dirty="0"/>
              <a:t>„Hands on“ der Szenarien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1286153">
            <a:off x="4730134" y="1683381"/>
            <a:ext cx="8154099" cy="707886"/>
          </a:xfrm>
          <a:prstGeom prst="rect">
            <a:avLst/>
          </a:prstGeom>
          <a:noFill/>
        </p:spPr>
        <p:txBody>
          <a:bodyPr wrap="square" rtlCol="0">
            <a:spAutoFit/>
          </a:bodyPr>
          <a:lstStyle/>
          <a:p>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997835" y="5317132"/>
            <a:ext cx="8154099" cy="707886"/>
          </a:xfrm>
          <a:prstGeom prst="rect">
            <a:avLst/>
          </a:prstGeom>
          <a:noFill/>
        </p:spPr>
        <p:txBody>
          <a:bodyPr wrap="square" rtlCol="0">
            <a:spAutoFit/>
          </a:bodyPr>
          <a:lstStyle/>
          <a:p>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8" name="Textfeld 7">
            <a:extLst>
              <a:ext uri="{FF2B5EF4-FFF2-40B4-BE49-F238E27FC236}">
                <a16:creationId xmlns:a16="http://schemas.microsoft.com/office/drawing/2014/main" id="{84094437-2A3B-A2A6-3EFB-131FB8D3C26B}"/>
              </a:ext>
            </a:extLst>
          </p:cNvPr>
          <p:cNvSpPr txBox="1"/>
          <p:nvPr/>
        </p:nvSpPr>
        <p:spPr>
          <a:xfrm rot="20613413">
            <a:off x="5312975" y="3587520"/>
            <a:ext cx="6749673" cy="400110"/>
          </a:xfrm>
          <a:prstGeom prst="rect">
            <a:avLst/>
          </a:prstGeom>
          <a:noFill/>
        </p:spPr>
        <p:txBody>
          <a:bodyPr wrap="square" rtlCol="0">
            <a:spAutoFit/>
          </a:bodyPr>
          <a:lstStyle/>
          <a:p>
            <a:r>
              <a:rPr lang="de-DE" sz="2000" dirty="0">
                <a:solidFill>
                  <a:schemeClr val="bg1"/>
                </a:solidFill>
              </a:rPr>
              <a:t>Heterogene Zusammensetzung der Lehrkräfte (Hybrid-Fach!)</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121300" y="3114838"/>
            <a:ext cx="6174298" cy="400110"/>
          </a:xfrm>
          <a:prstGeom prst="rect">
            <a:avLst/>
          </a:prstGeom>
          <a:noFill/>
        </p:spPr>
        <p:txBody>
          <a:bodyPr wrap="square" rtlCol="0">
            <a:spAutoFit/>
          </a:bodyPr>
          <a:lstStyle/>
          <a:p>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8" grpId="0"/>
      <p:bldP spid="8" grpId="1"/>
      <p:bldP spid="8" grpId="2"/>
      <p:bldP spid="9" grpId="0"/>
      <p:bldP spid="9" grpId="1"/>
      <p:bldP spid="9" grpId="2"/>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zur Verfügung stellen,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1191</Words>
  <Application>Microsoft Office PowerPoint</Application>
  <PresentationFormat>Breitbild</PresentationFormat>
  <Paragraphs>127</Paragraphs>
  <Slides>12</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Entwurf FOS 11</vt:lpstr>
      <vt:lpstr>Entwurf FOS 11</vt:lpstr>
      <vt:lpstr>Entwurf FOS 11</vt:lpstr>
      <vt:lpstr>Entwurf FOS 11</vt:lpstr>
      <vt:lpstr>Herausforderungen</vt:lpstr>
      <vt:lpstr>Folge</vt:lpstr>
      <vt:lpstr>Auslegung des Lehrplans zum Umgang mit Sprachmodellen</vt:lpstr>
      <vt:lpstr>Auslegung des Lehrplans zum Umgang mit Sprachmodellen</vt:lpstr>
      <vt:lpstr>Auslegung des Lehrplans zum Umgang mit Sprachmodellen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223</cp:revision>
  <cp:lastPrinted>2025-09-19T07:58:07Z</cp:lastPrinted>
  <dcterms:created xsi:type="dcterms:W3CDTF">2025-09-19T07:16:49Z</dcterms:created>
  <dcterms:modified xsi:type="dcterms:W3CDTF">2025-10-13T18:19:04Z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