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8"/>
  </p:notesMasterIdLst>
  <p:handoutMasterIdLst>
    <p:handoutMasterId r:id="rId9"/>
  </p:handoutMasterIdLst>
  <p:sldIdLst>
    <p:sldId id="410" r:id="rId5"/>
    <p:sldId id="383" r:id="rId6"/>
    <p:sldId id="398" r:id="rId7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2234" autoAdjust="0"/>
  </p:normalViewPr>
  <p:slideViewPr>
    <p:cSldViewPr snapToGrid="0">
      <p:cViewPr varScale="1">
        <p:scale>
          <a:sx n="83" d="100"/>
          <a:sy n="83" d="100"/>
        </p:scale>
        <p:origin x="1674" y="3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4" d="100"/>
          <a:sy n="94" d="100"/>
        </p:scale>
        <p:origin x="36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pPr rtl="0"/>
            <a:fld id="{26024186-F834-475C-87E8-2BDD0E0CD34D}" type="datetime1">
              <a:rPr lang="de-DE" smtClean="0"/>
              <a:t>13.10.2025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E2C230DF-5933-439D-898F-38E9AC9BA68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8" name="Kopfzeilenplatzhalt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fld id="{92C0A1D8-3EBE-454B-B392-E1E4A1635681}" type="datetime1">
              <a:rPr lang="de-DE" smtClean="0"/>
              <a:pPr/>
              <a:t>13.10.2025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A89C7E07-3C67-C64C-8DA0-0404F630397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Begrüßung durch Herrn Hofmann?</a:t>
            </a:r>
          </a:p>
          <a:p>
            <a:pPr rtl="0"/>
            <a:r>
              <a:rPr lang="de-DE" dirty="0"/>
              <a:t>Kurze Vorstellung von Bauer/Zimmerer.</a:t>
            </a:r>
          </a:p>
          <a:p>
            <a:pPr rtl="0"/>
            <a:r>
              <a:rPr lang="de-DE" dirty="0"/>
              <a:t>Es können im Rahmen der Großveranstaltungen keine Fragen gestellt werden</a:t>
            </a:r>
          </a:p>
          <a:p>
            <a:pPr rtl="0"/>
            <a:r>
              <a:rPr lang="de-DE" dirty="0"/>
              <a:t>Vortrag ca. 50 Minuten -&gt; separate Veranstaltung per Teams im Anschluss (ca. 90 Minuten eingeplant für die gesamte Veranstaltung)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Heute: Kickoff von Kollegen für Kollegen</a:t>
            </a:r>
          </a:p>
          <a:p>
            <a:pPr rtl="0"/>
            <a:r>
              <a:rPr lang="de-DE" dirty="0"/>
              <a:t>Im nächsten Kalenderjahr: Vorstellung des fertigen Lehrplans aus dem ALP-Studio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-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de-DE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ihand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1" name="Freihand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2" name="Freihand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inhalt und Tabel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ihand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5" name="Freihand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7" name="Freihand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de-DE" sz="2000"/>
            </a:lvl1pPr>
            <a:lvl2pPr marL="457200" indent="0">
              <a:spcBef>
                <a:spcPts val="1800"/>
              </a:spcBef>
              <a:buNone/>
              <a:defRPr lang="de-DE" sz="2000"/>
            </a:lvl2pPr>
            <a:lvl3pPr marL="914400" indent="0">
              <a:spcBef>
                <a:spcPts val="1800"/>
              </a:spcBef>
              <a:buNone/>
              <a:defRPr lang="de-DE" sz="2000"/>
            </a:lvl3pPr>
            <a:lvl4pPr marL="1371600" indent="0">
              <a:spcBef>
                <a:spcPts val="1800"/>
              </a:spcBef>
              <a:buNone/>
              <a:defRPr lang="de-DE" sz="2000"/>
            </a:lvl4pPr>
            <a:lvl5pPr marL="1828800" indent="0">
              <a:spcBef>
                <a:spcPts val="1800"/>
              </a:spcBef>
              <a:buNone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de-DE" sz="2000"/>
            </a:lvl1pPr>
            <a:lvl2pPr>
              <a:spcBef>
                <a:spcPts val="600"/>
              </a:spcBef>
              <a:defRPr lang="de-DE" sz="2000"/>
            </a:lvl2pPr>
            <a:lvl3pPr>
              <a:spcBef>
                <a:spcPts val="1800"/>
              </a:spcBef>
              <a:defRPr lang="de-DE" sz="2000"/>
            </a:lvl3pPr>
            <a:lvl4pPr>
              <a:spcBef>
                <a:spcPts val="1800"/>
              </a:spcBef>
              <a:defRPr lang="de-DE" sz="2000"/>
            </a:lvl4pPr>
            <a:lvl5pPr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ihand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3" name="Freihand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4" name="Freihand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de-DE" sz="2000"/>
            </a:lvl1pPr>
            <a:lvl2pPr>
              <a:spcBef>
                <a:spcPts val="600"/>
              </a:spcBef>
              <a:defRPr lang="de-DE" sz="2000"/>
            </a:lvl2pPr>
            <a:lvl3pPr>
              <a:spcBef>
                <a:spcPts val="1800"/>
              </a:spcBef>
              <a:defRPr lang="de-DE" sz="2000"/>
            </a:lvl3pPr>
            <a:lvl4pPr>
              <a:spcBef>
                <a:spcPts val="1800"/>
              </a:spcBef>
              <a:defRPr lang="de-DE" sz="2000"/>
            </a:lvl4pPr>
            <a:lvl5pPr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de-DE" sz="2000"/>
            </a:lvl1pPr>
            <a:lvl2pPr>
              <a:spcBef>
                <a:spcPts val="1800"/>
              </a:spcBef>
              <a:defRPr lang="de-DE" sz="2000"/>
            </a:lvl2pPr>
            <a:lvl3pPr>
              <a:spcBef>
                <a:spcPts val="1800"/>
              </a:spcBef>
              <a:defRPr lang="de-DE" sz="2000"/>
            </a:lvl3pPr>
            <a:lvl4pPr>
              <a:spcBef>
                <a:spcPts val="1800"/>
              </a:spcBef>
              <a:defRPr lang="de-DE" sz="2000"/>
            </a:lvl4pPr>
            <a:lvl5pPr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9" name="Tabellenplatzhalt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de-DE"/>
            </a:lvl1pPr>
          </a:lstStyle>
          <a:p>
            <a:pPr rtl="0"/>
            <a:r>
              <a:rPr lang="de-DE"/>
              <a:t>Tabelle durch Klicken auf Symbol hinzufügen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de-DE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ihand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1" name="Freihand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2" name="Freihand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18" name="Textplatzhalt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de-DE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de-DE" sz="4000"/>
            </a:lvl2pPr>
            <a:lvl3pPr>
              <a:defRPr lang="de-DE" sz="4000"/>
            </a:lvl3pPr>
            <a:lvl4pPr>
              <a:defRPr lang="de-DE" sz="4000"/>
            </a:lvl4pPr>
            <a:lvl5pPr>
              <a:defRPr lang="de-DE" sz="4000"/>
            </a:lvl5pPr>
          </a:lstStyle>
          <a:p>
            <a:pPr lvl="0" rtl="0"/>
            <a:r>
              <a:rPr lang="de-DE"/>
              <a:t>Klicken Sie, um Text hinzuzufügen.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8" name="Freihand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9" name="Freihand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0" name="Freihand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1" name="Freihand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12" name="Titel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 spc="50" baseline="0"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2" name="Inhaltsplatzhalt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de-DE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de-DE" sz="2000"/>
            </a:lvl2pPr>
            <a:lvl3pPr indent="-283464">
              <a:spcBef>
                <a:spcPts val="1800"/>
              </a:spcBef>
              <a:defRPr lang="de-DE" sz="2000"/>
            </a:lvl3pPr>
            <a:lvl4pPr indent="-283464">
              <a:spcBef>
                <a:spcPts val="1800"/>
              </a:spcBef>
              <a:defRPr lang="de-DE" sz="2000"/>
            </a:lvl4pPr>
            <a:lvl5pPr indent="-283464"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3" name="Foliennummernplatzhalt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  <p:sp>
        <p:nvSpPr>
          <p:cNvPr id="42" name="Datumsplatzhalt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tite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de-DE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de-DE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de-DE" sz="2000"/>
            </a:lvl1pPr>
          </a:lstStyle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18" name="Textplatzhalt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de-DE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de-DE" sz="4000"/>
            </a:lvl2pPr>
            <a:lvl3pPr>
              <a:defRPr lang="de-DE" sz="4000"/>
            </a:lvl3pPr>
            <a:lvl4pPr>
              <a:defRPr lang="de-DE" sz="4000"/>
            </a:lvl4pPr>
            <a:lvl5pPr>
              <a:defRPr lang="de-DE" sz="4000"/>
            </a:lvl5pPr>
          </a:lstStyle>
          <a:p>
            <a:pPr lvl="0" rtl="0"/>
            <a:r>
              <a:rPr lang="de-DE"/>
              <a:t>Klicken Sie, um Text hinzuzufügen.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usammenfassu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ihand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2" name="Freihand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3" name="Freihand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32" name="Titel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2" name="Inhaltsplatzhalt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de-DE" sz="2000"/>
            </a:lvl1pPr>
            <a:lvl2pPr indent="-283464">
              <a:spcBef>
                <a:spcPts val="1800"/>
              </a:spcBef>
              <a:defRPr lang="de-DE" sz="2000"/>
            </a:lvl2pPr>
            <a:lvl3pPr indent="-283464">
              <a:spcBef>
                <a:spcPts val="1800"/>
              </a:spcBef>
              <a:defRPr lang="de-DE" sz="2000"/>
            </a:lvl3pPr>
            <a:lvl4pPr indent="-283464">
              <a:spcBef>
                <a:spcPts val="1800"/>
              </a:spcBef>
              <a:defRPr lang="de-DE" sz="2000"/>
            </a:lvl4pPr>
            <a:lvl5pPr indent="-283464"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de-DE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ihand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1" name="Freihand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2" name="Freihand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platzhalt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de-DE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de-DE" sz="4000"/>
            </a:lvl2pPr>
            <a:lvl3pPr>
              <a:defRPr lang="de-DE" sz="4000"/>
            </a:lvl3pPr>
            <a:lvl4pPr>
              <a:defRPr lang="de-DE" sz="4000"/>
            </a:lvl4pPr>
            <a:lvl5pPr>
              <a:defRPr lang="de-DE" sz="4000"/>
            </a:lvl5pPr>
          </a:lstStyle>
          <a:p>
            <a:pPr lvl="0" rtl="0"/>
            <a:r>
              <a:rPr lang="de-DE"/>
              <a:t>Klicken Sie, um Text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ihand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3" name="Freihand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4" name="Freihand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2" name="Inhaltsplatzhalt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de-DE" sz="2000"/>
            </a:lvl1pPr>
            <a:lvl2pPr marL="283464" indent="-283464">
              <a:spcBef>
                <a:spcPts val="1800"/>
              </a:spcBef>
              <a:defRPr lang="de-DE" sz="2000"/>
            </a:lvl2pPr>
            <a:lvl3pPr marL="594360" indent="-283464">
              <a:spcBef>
                <a:spcPts val="1800"/>
              </a:spcBef>
              <a:defRPr lang="de-DE" sz="2000"/>
            </a:lvl3pPr>
            <a:lvl4pPr marL="822960" indent="-283464">
              <a:spcBef>
                <a:spcPts val="1800"/>
              </a:spcBef>
              <a:defRPr lang="de-DE" sz="2000"/>
            </a:lvl4pPr>
            <a:lvl5pPr marL="1005840" indent="-283464"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3" name="Inhaltsplatzhalt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de-DE" sz="2000"/>
            </a:lvl1pPr>
            <a:lvl2pPr marL="283464" indent="-283464">
              <a:spcBef>
                <a:spcPts val="1800"/>
              </a:spcBef>
              <a:defRPr lang="de-DE" sz="2000"/>
            </a:lvl2pPr>
            <a:lvl3pPr marL="548640" indent="-283464">
              <a:spcBef>
                <a:spcPts val="1800"/>
              </a:spcBef>
              <a:defRPr lang="de-DE" sz="2000"/>
            </a:lvl3pPr>
            <a:lvl4pPr marL="822960" indent="-283464">
              <a:spcBef>
                <a:spcPts val="1800"/>
              </a:spcBef>
              <a:defRPr lang="de-DE" sz="2000"/>
            </a:lvl4pPr>
            <a:lvl5pPr marL="1005840" indent="-283464"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Form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3" name="Freihand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4" name="Freihand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8" name="Freihand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9" name="Freihand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de-DE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de-DE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de-DE" sz="2000"/>
            </a:lvl3pPr>
            <a:lvl4pPr marL="1371600" indent="0">
              <a:spcBef>
                <a:spcPts val="1800"/>
              </a:spcBef>
              <a:buFont typeface="+mj-lt"/>
              <a:buNone/>
              <a:defRPr lang="de-DE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endParaRPr lang="de-DE" dirty="0"/>
          </a:p>
        </p:txBody>
      </p:sp>
      <p:sp>
        <p:nvSpPr>
          <p:cNvPr id="2" name="Inhaltsplatzhalt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de-DE" sz="2000"/>
            </a:lvl1pPr>
            <a:lvl2pPr marL="283464" indent="-283464">
              <a:spcBef>
                <a:spcPts val="1800"/>
              </a:spcBef>
              <a:defRPr lang="de-DE" sz="2000"/>
            </a:lvl2pPr>
            <a:lvl3pPr marL="548640" indent="-283464">
              <a:spcBef>
                <a:spcPts val="1800"/>
              </a:spcBef>
              <a:defRPr lang="de-DE" sz="2000"/>
            </a:lvl3pPr>
            <a:lvl4pPr marL="822960" indent="-283464">
              <a:spcBef>
                <a:spcPts val="1800"/>
              </a:spcBef>
              <a:defRPr lang="de-DE" sz="2000"/>
            </a:lvl4pPr>
            <a:lvl5pPr marL="1005840" indent="-283464"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inhalt und Bil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3" name="Inhaltsplatzhalt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de-DE" sz="2000"/>
            </a:lvl1pPr>
            <a:lvl2pPr indent="-283464">
              <a:spcBef>
                <a:spcPts val="1800"/>
              </a:spcBef>
              <a:defRPr lang="de-DE" sz="2000"/>
            </a:lvl2pPr>
            <a:lvl3pPr indent="-283464">
              <a:spcBef>
                <a:spcPts val="1800"/>
              </a:spcBef>
              <a:defRPr lang="de-DE" sz="2000"/>
            </a:lvl3pPr>
            <a:lvl4pPr indent="-283464">
              <a:spcBef>
                <a:spcPts val="1800"/>
              </a:spcBef>
              <a:defRPr lang="de-DE" sz="2000"/>
            </a:lvl4pPr>
            <a:lvl5pPr indent="-283464"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de-DE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2" name="Titelplatzhalt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0" name="Datumsplatzhalt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de-DE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de-DE" dirty="0">
              <a:latin typeface="+mn-lt"/>
            </a:endParaRPr>
          </a:p>
        </p:txBody>
      </p:sp>
      <p:sp>
        <p:nvSpPr>
          <p:cNvPr id="32" name="Foliennummernplatzhalt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de-DE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de-DE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de-DE">
          <a:solidFill>
            <a:schemeClr val="tx2"/>
          </a:solidFill>
        </a:defRPr>
      </a:lvl2pPr>
      <a:lvl3pPr eaLnBrk="1" hangingPunct="1">
        <a:defRPr lang="de-DE">
          <a:solidFill>
            <a:schemeClr val="tx2"/>
          </a:solidFill>
        </a:defRPr>
      </a:lvl3pPr>
      <a:lvl4pPr eaLnBrk="1" hangingPunct="1">
        <a:defRPr lang="de-DE">
          <a:solidFill>
            <a:schemeClr val="tx2"/>
          </a:solidFill>
        </a:defRPr>
      </a:lvl4pPr>
      <a:lvl5pPr eaLnBrk="1" hangingPunct="1">
        <a:defRPr lang="de-DE">
          <a:solidFill>
            <a:schemeClr val="tx2"/>
          </a:solidFill>
        </a:defRPr>
      </a:lvl5pPr>
      <a:lvl6pPr eaLnBrk="1" hangingPunct="1">
        <a:defRPr lang="de-DE">
          <a:solidFill>
            <a:schemeClr val="tx2"/>
          </a:solidFill>
        </a:defRPr>
      </a:lvl6pPr>
      <a:lvl7pPr eaLnBrk="1" hangingPunct="1">
        <a:defRPr lang="de-DE">
          <a:solidFill>
            <a:schemeClr val="tx2"/>
          </a:solidFill>
        </a:defRPr>
      </a:lvl7pPr>
      <a:lvl8pPr eaLnBrk="1" hangingPunct="1">
        <a:defRPr lang="de-DE">
          <a:solidFill>
            <a:schemeClr val="tx2"/>
          </a:solidFill>
        </a:defRPr>
      </a:lvl8pPr>
      <a:lvl9pPr eaLnBrk="1" hangingPunct="1">
        <a:defRPr lang="de-DE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de-DE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algn="ctr" rtl="0"/>
            <a:r>
              <a:rPr lang="de-DE" sz="5400" dirty="0"/>
              <a:t>Planungsstand des Lehrplans KIT – AR Technik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793F61F-E969-EF34-12D0-D8D468C0BB6E}"/>
              </a:ext>
            </a:extLst>
          </p:cNvPr>
          <p:cNvSpPr txBox="1"/>
          <p:nvPr/>
        </p:nvSpPr>
        <p:spPr>
          <a:xfrm>
            <a:off x="7370620" y="4466243"/>
            <a:ext cx="2937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Stand 30. September 2025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Agenda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11393228" cy="3709987"/>
          </a:xfrm>
        </p:spPr>
        <p:txBody>
          <a:bodyPr tIns="457200" rtlCol="0">
            <a:normAutofit fontScale="92500" lnSpcReduction="20000"/>
          </a:bodyPr>
          <a:lstStyle>
            <a:defPPr>
              <a:defRPr lang="de-DE"/>
            </a:defPPr>
          </a:lstStyle>
          <a:p>
            <a:pPr rtl="0"/>
            <a:r>
              <a:rPr lang="de-DE" dirty="0"/>
              <a:t>Einführung</a:t>
            </a:r>
          </a:p>
          <a:p>
            <a:pPr rtl="0"/>
            <a:r>
              <a:rPr lang="de-DE" dirty="0"/>
              <a:t>FOS 10</a:t>
            </a:r>
          </a:p>
          <a:p>
            <a:pPr rtl="0"/>
            <a:r>
              <a:rPr lang="de-DE" dirty="0"/>
              <a:t>FOS 11</a:t>
            </a:r>
          </a:p>
          <a:p>
            <a:pPr rtl="0"/>
            <a:r>
              <a:rPr lang="de-DE" dirty="0"/>
              <a:t>FOS 12</a:t>
            </a:r>
          </a:p>
          <a:p>
            <a:pPr rtl="0"/>
            <a:r>
              <a:rPr lang="de-DE" dirty="0"/>
              <a:t>FOS 13</a:t>
            </a:r>
          </a:p>
          <a:p>
            <a:pPr rtl="0"/>
            <a:r>
              <a:rPr lang="de-DE" dirty="0"/>
              <a:t>Anpassungen im Bereich der BOS 12 und BOS 13</a:t>
            </a:r>
          </a:p>
          <a:p>
            <a:pPr rtl="0"/>
            <a:r>
              <a:rPr lang="de-DE" dirty="0"/>
              <a:t>Ihre offenen Fragen im Anschluss </a:t>
            </a:r>
            <a:r>
              <a:rPr lang="de-DE" sz="1700" dirty="0"/>
              <a:t>(separater Link am Schluss der Präsentation!)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 rtlCol="0"/>
          <a:lstStyle>
            <a:defPPr>
              <a:defRPr lang="de-DE"/>
            </a:defPPr>
          </a:lstStyle>
          <a:p>
            <a:pPr algn="ctr" rtl="0"/>
            <a:r>
              <a:rPr lang="de-DE" sz="5400" dirty="0"/>
              <a:t>Vielen Dank für Ihre Aufmerksamkeit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2681275" cy="85582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Oliver Bauer</a:t>
            </a:r>
          </a:p>
          <a:p>
            <a:pPr rtl="0"/>
            <a:r>
              <a:rPr lang="de-DE" dirty="0"/>
              <a:t>Christian Zimmerer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93_TF78853419_Win32" id="{73C4F1C6-D164-4434-8FDF-48F92F60FB31}" vid="{13AA8AF3-B505-4A9F-9557-DEA5A55D833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purl.org/dc/elements/1.1/"/>
    <ds:schemaRef ds:uri="http://purl.org/dc/terms/"/>
    <ds:schemaRef ds:uri="http://schemas.microsoft.com/office/2006/documentManagement/types"/>
    <ds:schemaRef ds:uri="http://schemas.microsoft.com/sharepoint/v3"/>
    <ds:schemaRef ds:uri="http://purl.org/dc/dcmitype/"/>
    <ds:schemaRef ds:uri="16c05727-aa75-4e4a-9b5f-8a80a1165891"/>
    <ds:schemaRef ds:uri="http://schemas.openxmlformats.org/package/2006/metadata/core-properties"/>
    <ds:schemaRef ds:uri="71af3243-3dd4-4a8d-8c0d-dd76da1f02a5"/>
    <ds:schemaRef ds:uri="http://schemas.microsoft.com/office/infopath/2007/PartnerControls"/>
    <ds:schemaRef ds:uri="230e9df3-be65-4c73-a93b-d1236ebd677e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Geometrische Jahrespräsentation</Template>
  <TotalTime>0</TotalTime>
  <Words>119</Words>
  <Application>Microsoft Office PowerPoint</Application>
  <PresentationFormat>Breitbild</PresentationFormat>
  <Paragraphs>23</Paragraphs>
  <Slides>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Franklin Gothic Book</vt:lpstr>
      <vt:lpstr>Franklin Gothic Demi</vt:lpstr>
      <vt:lpstr>Benutzerdefiniert</vt:lpstr>
      <vt:lpstr>Planungsstand des Lehrplans KIT – AR Technik</vt:lpstr>
      <vt:lpstr>Agenda</vt:lpstr>
      <vt:lpstr>Vielen Dank für Ihre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Planungsstand des Lehrplans KIT – AR Technik</dc:title>
  <dc:creator>Christian.Zimmerer</dc:creator>
  <cp:lastModifiedBy>Oliver Bauer</cp:lastModifiedBy>
  <cp:revision>168</cp:revision>
  <cp:lastPrinted>2025-09-19T07:58:07Z</cp:lastPrinted>
  <dcterms:created xsi:type="dcterms:W3CDTF">2025-09-19T07:16:49Z</dcterms:created>
  <dcterms:modified xsi:type="dcterms:W3CDTF">2025-10-13T10:25:30Z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