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00" d="100"/>
          <a:sy n="100" d="100"/>
        </p:scale>
        <p:origin x="33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7E1D-57EA-1A15-BE8D-FB9BD20A8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03FF7-CF3D-8D9A-EBD4-02F8E165C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FF84E-3F7F-4117-EA26-7E44B352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8FAA-272B-2647-80F4-B83EC5AF159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3C42F-8459-BF8F-C676-22708045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E4D2-CBC7-1C97-74D4-032F8D6B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9F6B-0186-5642-855B-1D6CC830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2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23F8-4E0D-F46B-3498-330844C1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0B407-6963-AEE3-51E8-603314F4B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125F6-4A82-E84D-A952-43373C15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8FAA-272B-2647-80F4-B83EC5AF159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D9494-91AD-4250-E764-72CC61AB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03F20-E7D9-3BF3-339F-C3A4E1EA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9F6B-0186-5642-855B-1D6CC830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3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B7616-A50B-2EF6-6D80-626057051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9B38C-01B9-A2E8-8D47-5377A3A34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C7734-6E08-8BCD-2667-956C87B1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8FAA-272B-2647-80F4-B83EC5AF159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89D8-980A-6FE4-7185-2398A0BF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1BF5E-5683-EB70-F4C7-D1983AFD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9F6B-0186-5642-855B-1D6CC830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2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E6CB-F77C-C9CA-7B28-117E84B1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B15B1-9BDA-C50B-9B60-CF5FA1021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42DBD-BBBC-1D25-EFF8-A8B0CA76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8FAA-272B-2647-80F4-B83EC5AF159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CF2FA-91F0-B880-CF40-4A6D4E37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A9B3-CB5B-2181-68C8-22E0091D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9F6B-0186-5642-855B-1D6CC830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3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CE47-70FB-A4DA-50B8-7D02D44C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F6471-5C71-4144-ADC1-614B98D92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A377B-EB0B-DB44-7CF8-FA346646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8FAA-272B-2647-80F4-B83EC5AF159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43CC5-6CDA-05BC-E4AD-FE01D258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FE5A9-D77F-9EF1-A8BD-D913670E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9F6B-0186-5642-855B-1D6CC830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66E7-DFD4-FF4E-1DC2-4B4BC862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AD62A-6092-C797-AA22-8517CFBC7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3B205-EF43-A233-1E8D-A9C81FAC4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FBC14-D9A6-DE82-FC99-315EA500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8FAA-272B-2647-80F4-B83EC5AF159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98CE6-CAC1-5D7B-2CB0-D5B924CF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A924A-B06E-9A36-7DF7-E807AC81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9F6B-0186-5642-855B-1D6CC830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9087-0016-F376-721D-E1D472E6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B9016-7D43-E14E-551E-1B7736DAE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E9B67-EA5C-AD7F-8961-60ADE88D4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2A430-F838-EB15-5494-051B066E0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9C38B-3384-108F-FE55-D9C5EA572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246E8-320D-83AA-BBAE-04F942B7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8FAA-272B-2647-80F4-B83EC5AF159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54689-03F3-19E1-1752-0DAEA320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77C2F-89C3-0523-EAAE-95C0B466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9F6B-0186-5642-855B-1D6CC830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5A79-E1E0-8265-7687-1D1CB52F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092AB-6772-C573-35A5-6E3B435A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8FAA-272B-2647-80F4-B83EC5AF159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CEBE5-2FB2-7ECC-B419-639B4E9E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EB225-89B0-7026-84E8-6CC782C7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9F6B-0186-5642-855B-1D6CC830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FEAF0-244D-784F-BFD8-B4B1CABB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8FAA-272B-2647-80F4-B83EC5AF159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BFCDF-F127-5793-C703-AD545FC4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97048-5CE6-8051-D7DC-FBE731CB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9F6B-0186-5642-855B-1D6CC830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1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0A67-C5D5-44DC-CA6B-23EDEB3D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0D68-9FCC-DB3E-D168-E81AA556B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3116B-A93C-4A63-212C-CEDBEDC37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3F043-AFCA-48C5-7625-28F19749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8FAA-272B-2647-80F4-B83EC5AF159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D54BA-E04C-4C71-EFFD-BF357119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A6A93-13DE-FFAD-8511-46FA9ADA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9F6B-0186-5642-855B-1D6CC830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5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92B6-7562-5137-1748-7125838C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71D2F-2280-E55B-F01E-95BA93489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0DF79-BEBC-6844-B20F-B95EDCA5C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5328F-B122-5AA7-E77D-7C77BF73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8FAA-272B-2647-80F4-B83EC5AF159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DDE16-1BBC-6077-91A1-4284E35E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7A08D-5980-96E1-8E8C-45CD4C58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9F6B-0186-5642-855B-1D6CC830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92305-DB49-B208-5940-D25D99C9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D9334-175A-65C2-C572-6F205D7A0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03F48-7258-79FC-E741-DA3F5CD73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D8FAA-272B-2647-80F4-B83EC5AF159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6DBCF-A085-2C71-F771-90CB49164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1397A-8C49-71CA-6372-0834D19D1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99F6B-0186-5642-855B-1D6CC830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7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D84764F-BA5F-1CD7-5343-4443F3B51B41}"/>
              </a:ext>
            </a:extLst>
          </p:cNvPr>
          <p:cNvCxnSpPr>
            <a:cxnSpLocks/>
          </p:cNvCxnSpPr>
          <p:nvPr/>
        </p:nvCxnSpPr>
        <p:spPr>
          <a:xfrm>
            <a:off x="2762144" y="1872279"/>
            <a:ext cx="0" cy="1752142"/>
          </a:xfrm>
          <a:prstGeom prst="straightConnector1">
            <a:avLst/>
          </a:prstGeom>
          <a:ln w="19050" cmpd="sng">
            <a:solidFill>
              <a:srgbClr val="C00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923F94E-D351-0CE5-FCEE-FA7D4C480D80}"/>
              </a:ext>
            </a:extLst>
          </p:cNvPr>
          <p:cNvSpPr txBox="1"/>
          <p:nvPr/>
        </p:nvSpPr>
        <p:spPr>
          <a:xfrm>
            <a:off x="2047035" y="3585103"/>
            <a:ext cx="2646189" cy="246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4xxvh5ldm7gm32ngtixcm2odaer3cvvb</a:t>
            </a:r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37629C83-6DE0-B361-9BD2-8C444780B91C}"/>
              </a:ext>
            </a:extLst>
          </p:cNvPr>
          <p:cNvSpPr/>
          <p:nvPr/>
        </p:nvSpPr>
        <p:spPr bwMode="auto">
          <a:xfrm>
            <a:off x="5772033" y="3066852"/>
            <a:ext cx="1902048" cy="1437594"/>
          </a:xfrm>
          <a:prstGeom prst="flowChartMagneticDisk">
            <a:avLst/>
          </a:prstGeom>
          <a:ln w="3810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99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cache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005876-BA76-15C0-ECA0-F6D3D4C4A1C7}"/>
              </a:ext>
            </a:extLst>
          </p:cNvPr>
          <p:cNvSpPr txBox="1"/>
          <p:nvPr/>
        </p:nvSpPr>
        <p:spPr>
          <a:xfrm>
            <a:off x="199052" y="4494349"/>
            <a:ext cx="2646189" cy="246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6zvh4ueem6f5yrcfugh67k2hrtxbgbcs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C1D76B-3E55-EA13-4F54-73F3BD0591C7}"/>
              </a:ext>
            </a:extLst>
          </p:cNvPr>
          <p:cNvSpPr txBox="1"/>
          <p:nvPr/>
        </p:nvSpPr>
        <p:spPr>
          <a:xfrm>
            <a:off x="1032118" y="3921769"/>
            <a:ext cx="2646189" cy="246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74mwnxgn6nujehpyyalhwizwojwn5zga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A92B67-B882-4800-04FA-01DCAE95496E}"/>
              </a:ext>
            </a:extLst>
          </p:cNvPr>
          <p:cNvSpPr txBox="1"/>
          <p:nvPr/>
        </p:nvSpPr>
        <p:spPr>
          <a:xfrm>
            <a:off x="2801464" y="3054298"/>
            <a:ext cx="2646189" cy="246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k2yumgxwq6ijubivfpbjpmrrbzyqcoot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5CD9B3-24D9-4C80-34DD-1D5E6D7CEF58}"/>
              </a:ext>
            </a:extLst>
          </p:cNvPr>
          <p:cNvSpPr txBox="1"/>
          <p:nvPr/>
        </p:nvSpPr>
        <p:spPr>
          <a:xfrm>
            <a:off x="3428108" y="2675856"/>
            <a:ext cx="2646189" cy="246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qo2af23r2npatxdtna3fmwkeennywixp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21C031-5174-E744-2DC9-84228EDC212E}"/>
              </a:ext>
            </a:extLst>
          </p:cNvPr>
          <p:cNvSpPr txBox="1"/>
          <p:nvPr/>
        </p:nvSpPr>
        <p:spPr>
          <a:xfrm>
            <a:off x="4130931" y="2380964"/>
            <a:ext cx="2646189" cy="246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cwx4qwk4bkamf4gjrglmxfu3bhasyt74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D9A972-D7AD-889B-3CC8-B3444C160B52}"/>
              </a:ext>
            </a:extLst>
          </p:cNvPr>
          <p:cNvSpPr txBox="1"/>
          <p:nvPr/>
        </p:nvSpPr>
        <p:spPr>
          <a:xfrm>
            <a:off x="5444917" y="126282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Resolve metadata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A0FDE3-AB0E-9B1A-9242-011B9E76B2F4}"/>
              </a:ext>
            </a:extLst>
          </p:cNvPr>
          <p:cNvCxnSpPr>
            <a:cxnSpLocks/>
          </p:cNvCxnSpPr>
          <p:nvPr/>
        </p:nvCxnSpPr>
        <p:spPr>
          <a:xfrm>
            <a:off x="818322" y="1508579"/>
            <a:ext cx="0" cy="2971026"/>
          </a:xfrm>
          <a:prstGeom prst="straightConnector1">
            <a:avLst/>
          </a:prstGeom>
          <a:ln w="19050" cmpd="sng">
            <a:solidFill>
              <a:srgbClr val="C00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3EC3A18-2D53-F931-75A7-431111FCA5A7}"/>
              </a:ext>
            </a:extLst>
          </p:cNvPr>
          <p:cNvCxnSpPr>
            <a:cxnSpLocks/>
          </p:cNvCxnSpPr>
          <p:nvPr/>
        </p:nvCxnSpPr>
        <p:spPr>
          <a:xfrm>
            <a:off x="1892216" y="1793641"/>
            <a:ext cx="0" cy="2169904"/>
          </a:xfrm>
          <a:prstGeom prst="straightConnector1">
            <a:avLst/>
          </a:prstGeom>
          <a:ln w="19050" cmpd="sng">
            <a:solidFill>
              <a:srgbClr val="C00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7C2FA13-DDBE-8CBB-5988-AC4E3233990A}"/>
              </a:ext>
            </a:extLst>
          </p:cNvPr>
          <p:cNvCxnSpPr/>
          <p:nvPr/>
        </p:nvCxnSpPr>
        <p:spPr>
          <a:xfrm>
            <a:off x="3086525" y="1874736"/>
            <a:ext cx="0" cy="1245913"/>
          </a:xfrm>
          <a:prstGeom prst="straightConnector1">
            <a:avLst/>
          </a:prstGeom>
          <a:ln w="19050" cmpd="sng">
            <a:solidFill>
              <a:srgbClr val="C00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25C2C26-BA2F-CDF1-408F-14F15424979A}"/>
              </a:ext>
            </a:extLst>
          </p:cNvPr>
          <p:cNvCxnSpPr>
            <a:cxnSpLocks/>
          </p:cNvCxnSpPr>
          <p:nvPr/>
        </p:nvCxnSpPr>
        <p:spPr>
          <a:xfrm>
            <a:off x="3740200" y="1628994"/>
            <a:ext cx="0" cy="1081265"/>
          </a:xfrm>
          <a:prstGeom prst="straightConnector1">
            <a:avLst/>
          </a:prstGeom>
          <a:ln w="19050" cmpd="sng">
            <a:solidFill>
              <a:srgbClr val="C00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E94BD09-26A8-3724-0738-A54EDF42988F}"/>
              </a:ext>
            </a:extLst>
          </p:cNvPr>
          <p:cNvCxnSpPr>
            <a:cxnSpLocks/>
          </p:cNvCxnSpPr>
          <p:nvPr/>
        </p:nvCxnSpPr>
        <p:spPr>
          <a:xfrm>
            <a:off x="4801807" y="1872279"/>
            <a:ext cx="0" cy="528345"/>
          </a:xfrm>
          <a:prstGeom prst="straightConnector1">
            <a:avLst/>
          </a:prstGeom>
          <a:ln w="19050" cmpd="sng">
            <a:solidFill>
              <a:srgbClr val="C00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B245DE3-AD71-4690-C714-CB63318F6194}"/>
              </a:ext>
            </a:extLst>
          </p:cNvPr>
          <p:cNvSpPr txBox="1"/>
          <p:nvPr/>
        </p:nvSpPr>
        <p:spPr>
          <a:xfrm>
            <a:off x="5454206" y="1768663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Create per-node hashes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A04610-9EBE-BA28-A91B-3EFFAA0AA412}"/>
              </a:ext>
            </a:extLst>
          </p:cNvPr>
          <p:cNvSpPr txBox="1"/>
          <p:nvPr/>
        </p:nvSpPr>
        <p:spPr>
          <a:xfrm>
            <a:off x="3884740" y="4483194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Query for exact hash match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BF263FFC-ABE1-D516-169F-6F53D9C33FA2}"/>
              </a:ext>
            </a:extLst>
          </p:cNvPr>
          <p:cNvSpPr/>
          <p:nvPr/>
        </p:nvSpPr>
        <p:spPr>
          <a:xfrm rot="8330715">
            <a:off x="4005408" y="1933248"/>
            <a:ext cx="2448154" cy="2477471"/>
          </a:xfrm>
          <a:prstGeom prst="arc">
            <a:avLst>
              <a:gd name="adj1" fmla="val 16200000"/>
              <a:gd name="adj2" fmla="val 676134"/>
            </a:avLst>
          </a:prstGeom>
          <a:ln w="38100" cmpd="sng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C58B7C-D165-A24E-06AB-3BD933E89667}"/>
              </a:ext>
            </a:extLst>
          </p:cNvPr>
          <p:cNvSpPr txBox="1"/>
          <p:nvPr/>
        </p:nvSpPr>
        <p:spPr>
          <a:xfrm>
            <a:off x="4939998" y="39635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</a:t>
            </a:r>
          </a:p>
        </p:txBody>
      </p:sp>
      <p:pic>
        <p:nvPicPr>
          <p:cNvPr id="48" name="Picture 11">
            <a:extLst>
              <a:ext uri="{FF2B5EF4-FFF2-40B4-BE49-F238E27FC236}">
                <a16:creationId xmlns:a16="http://schemas.microsoft.com/office/drawing/2014/main" id="{4E0A5BB5-2F5D-24BC-03BD-43649B18095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457200"/>
            <a:ext cx="5795450" cy="1864794"/>
          </a:xfrm>
          <a:prstGeom prst="rect">
            <a:avLst/>
          </a:prstGeom>
          <a:ln>
            <a:noFill/>
          </a:ln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2137E96-9EB1-1BC5-ED0C-55C5DD6B9435}"/>
              </a:ext>
            </a:extLst>
          </p:cNvPr>
          <p:cNvCxnSpPr>
            <a:cxnSpLocks/>
          </p:cNvCxnSpPr>
          <p:nvPr/>
        </p:nvCxnSpPr>
        <p:spPr>
          <a:xfrm>
            <a:off x="2770611" y="1286933"/>
            <a:ext cx="0" cy="189488"/>
          </a:xfrm>
          <a:prstGeom prst="straightConnector1">
            <a:avLst/>
          </a:prstGeom>
          <a:ln w="19050" cmpd="sng">
            <a:solidFill>
              <a:srgbClr val="C00000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7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Gamblin, Todd</dc:creator>
  <cp:lastModifiedBy>Gamblin, Todd</cp:lastModifiedBy>
  <cp:revision>4</cp:revision>
  <dcterms:created xsi:type="dcterms:W3CDTF">2022-08-31T04:04:04Z</dcterms:created>
  <dcterms:modified xsi:type="dcterms:W3CDTF">2022-08-31T04:11:48Z</dcterms:modified>
</cp:coreProperties>
</file>