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7"/>
    <p:restoredTop sz="94694"/>
  </p:normalViewPr>
  <p:slideViewPr>
    <p:cSldViewPr snapToGrid="0">
      <p:cViewPr varScale="1">
        <p:scale>
          <a:sx n="145" d="100"/>
          <a:sy n="145" d="100"/>
        </p:scale>
        <p:origin x="1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FB088-88B4-C58A-D26E-69754ADB2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4D842-EB9D-DDD2-AEDE-0B0FC0CB3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9551D-EF15-6BC1-12F1-2B2C33F1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2E85-CB6B-944D-AF24-441AAE275F72}" type="datetimeFigureOut">
              <a:rPr lang="en-US" smtClean="0"/>
              <a:t>8/27/22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D346D-8D04-8945-377A-6B4E1C86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60C98-C12A-2DFA-2D54-882772D9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45AA-9C50-174D-9A0A-9CE1BCF5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32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08DA-13F1-BD75-DDEB-591C3E4E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6DF7C-7877-0D8E-E318-0E4A0A521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68257-731E-E091-102F-C25B2F968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2E85-CB6B-944D-AF24-441AAE275F72}" type="datetimeFigureOut">
              <a:rPr lang="en-US" smtClean="0"/>
              <a:t>8/27/22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F23FE-85A3-EE52-F012-24D760E42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A2822-5248-5525-5D1D-1CA21978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45AA-9C50-174D-9A0A-9CE1BCF5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9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F1CF00-6B71-6062-5C6B-6542E309F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97529-0925-9F0D-6434-4ED0D3BBC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D6C40-369F-909B-9E53-EF57F783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2E85-CB6B-944D-AF24-441AAE275F72}" type="datetimeFigureOut">
              <a:rPr lang="en-US" smtClean="0"/>
              <a:t>8/27/22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86D12-4D31-289B-529F-2F78160C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1217B-347A-3A43-84B7-312B7934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45AA-9C50-174D-9A0A-9CE1BCF5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3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AEA2-28F2-A0A4-D612-FB50222DF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FADF-7E59-F258-4FD4-4C624103E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5AD2-ECD6-83CD-74E0-EEBB94F0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2E85-CB6B-944D-AF24-441AAE275F72}" type="datetimeFigureOut">
              <a:rPr lang="en-US" smtClean="0"/>
              <a:t>8/27/22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97BDA-8F9E-D632-5777-7EE5952D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7FA1C-438A-9B4B-9C8B-E9AF1E72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45AA-9C50-174D-9A0A-9CE1BCF5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9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D8C5E-936F-D27A-624C-1581CA650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6AAAD-FE77-19EA-09FC-2165B9ED4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B47A4-BA48-2EAA-06C0-1F938064E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2E85-CB6B-944D-AF24-441AAE275F72}" type="datetimeFigureOut">
              <a:rPr lang="en-US" smtClean="0"/>
              <a:t>8/27/22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54440-04DB-1164-CC6A-FC806666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D6EA3-79D6-8225-CFBB-F7606AA0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45AA-9C50-174D-9A0A-9CE1BCF5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1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B963-306B-8E33-D180-097C651E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EB9B9-3195-9D72-50C7-367C3904E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061D1-F11F-AA70-FA15-DF08BC74D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06D84-F219-E0B9-C0F1-50F5AF4B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2E85-CB6B-944D-AF24-441AAE275F72}" type="datetimeFigureOut">
              <a:rPr lang="en-US" smtClean="0"/>
              <a:t>8/27/22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019F3-0949-B832-7DFC-1DE8F3A6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16FD2-028E-96AE-F861-EA1EC6CB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45AA-9C50-174D-9A0A-9CE1BCF5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0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B4ED-C209-4A2E-ED79-B4197A42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ED74B-96E4-65AC-BA87-6C4C27345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E61B8-A84C-AE33-F7CF-37FCE101B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EA9AF3-704E-B26E-6ACE-9B67CF5FD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61E615-CF4F-24AE-DA23-51257B1464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17412-FA6A-84E2-1C80-381BAE46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2E85-CB6B-944D-AF24-441AAE275F72}" type="datetimeFigureOut">
              <a:rPr lang="en-US" smtClean="0"/>
              <a:t>8/27/22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D44425-0ABF-7375-6B7A-8025A9A47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3B2D27-BA59-3984-EDE1-DE751B29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45AA-9C50-174D-9A0A-9CE1BCF5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5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44AF-960C-EECE-4919-9002BBBD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3A3C4-2DEF-5143-09BE-0417C669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2E85-CB6B-944D-AF24-441AAE275F72}" type="datetimeFigureOut">
              <a:rPr lang="en-US" smtClean="0"/>
              <a:t>8/27/22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EFC31-0F32-199D-F532-23C045C6C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880F7-0CEB-F5DE-C487-2D23B00D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45AA-9C50-174D-9A0A-9CE1BCF5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4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0B74EE-8B6D-1CC5-4EB4-A7AD19AE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2E85-CB6B-944D-AF24-441AAE275F72}" type="datetimeFigureOut">
              <a:rPr lang="en-US" smtClean="0"/>
              <a:t>8/27/22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37E95C-E0FE-E4C5-C515-2C915A27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999A2-0807-8E51-CF4D-958688E5E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45AA-9C50-174D-9A0A-9CE1BCF5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4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0F20-3D17-3858-9D68-92D478A24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30668-B84E-5D69-5DDD-1886B8EB2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6DCEA-2F54-D0AA-7665-8C5F7C1D6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2EBFC-DB66-DC77-3AA4-A0E052259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2E85-CB6B-944D-AF24-441AAE275F72}" type="datetimeFigureOut">
              <a:rPr lang="en-US" smtClean="0"/>
              <a:t>8/27/22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ACD52-F705-9510-7A61-15447FDCF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D700F-7665-3403-3B53-D1A8FF73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45AA-9C50-174D-9A0A-9CE1BCF5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9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107FD-EE7B-5E38-5329-5249349D0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46C54-17C0-338C-46D6-5BF9DE177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CB51D-41A1-1FFA-6A99-FE693D853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E1289-FA70-AA5E-75C8-B9865024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2E85-CB6B-944D-AF24-441AAE275F72}" type="datetimeFigureOut">
              <a:rPr lang="en-US" smtClean="0"/>
              <a:t>8/27/22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F4804-9718-2BE0-4B88-6FF9B038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153FA-4C6C-9B60-B626-7D0817ED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45AA-9C50-174D-9A0A-9CE1BCF5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0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7B4F1-736E-578C-DC4A-5C5FE08E5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48B7A-C314-135E-1FF6-AB17FD5C7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72FD3-7CEC-6559-07A1-54A85DF53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62E85-CB6B-944D-AF24-441AAE275F72}" type="datetimeFigureOut">
              <a:rPr lang="en-US" smtClean="0"/>
              <a:t>8/27/22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C91FE-5995-D2D8-ABDF-E56AF45A3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21C2F-986D-FA60-CDB5-833A5777F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D45AA-9C50-174D-9A0A-9CE1BCF5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9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61B358D1-30EA-1D62-89FA-9CDFA9BD1040}"/>
              </a:ext>
            </a:extLst>
          </p:cNvPr>
          <p:cNvSpPr/>
          <p:nvPr/>
        </p:nvSpPr>
        <p:spPr>
          <a:xfrm>
            <a:off x="3410690" y="2767788"/>
            <a:ext cx="1862579" cy="870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>
                <a:solidFill>
                  <a:sysClr val="windowText" lastClr="000000"/>
                </a:solidFill>
              </a:rPr>
              <a:t>For reused</a:t>
            </a:r>
            <a:br>
              <a:rPr lang="en-US" sz="1200" b="1" dirty="0">
                <a:solidFill>
                  <a:sysClr val="windowText" lastClr="000000"/>
                </a:solidFill>
              </a:rPr>
            </a:br>
            <a:r>
              <a:rPr lang="en-US" sz="1200" b="1" dirty="0">
                <a:solidFill>
                  <a:sysClr val="windowText" lastClr="000000"/>
                </a:solidFill>
              </a:rPr>
              <a:t>packages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3232B96-B989-1BA3-9F53-BA0150B31783}"/>
              </a:ext>
            </a:extLst>
          </p:cNvPr>
          <p:cNvSpPr/>
          <p:nvPr/>
        </p:nvSpPr>
        <p:spPr>
          <a:xfrm>
            <a:off x="3410690" y="1644866"/>
            <a:ext cx="1862579" cy="8485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>
                <a:solidFill>
                  <a:sysClr val="windowText" lastClr="000000"/>
                </a:solidFill>
              </a:rPr>
              <a:t>For packages</a:t>
            </a:r>
            <a:br>
              <a:rPr lang="en-US" sz="1200" b="1" dirty="0">
                <a:solidFill>
                  <a:sysClr val="windowText" lastClr="000000"/>
                </a:solidFill>
              </a:rPr>
            </a:br>
            <a:r>
              <a:rPr lang="en-US" sz="1200" b="1" dirty="0">
                <a:solidFill>
                  <a:sysClr val="windowText" lastClr="000000"/>
                </a:solidFill>
              </a:rPr>
              <a:t>to be built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DA915B-4340-79F7-CDF2-9CF3EB54D61D}"/>
              </a:ext>
            </a:extLst>
          </p:cNvPr>
          <p:cNvSpPr/>
          <p:nvPr/>
        </p:nvSpPr>
        <p:spPr>
          <a:xfrm>
            <a:off x="3001961" y="1644866"/>
            <a:ext cx="283779" cy="2837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540044-5797-6280-1313-8D16B13237C9}"/>
              </a:ext>
            </a:extLst>
          </p:cNvPr>
          <p:cNvSpPr/>
          <p:nvPr/>
        </p:nvSpPr>
        <p:spPr>
          <a:xfrm>
            <a:off x="3001960" y="1928645"/>
            <a:ext cx="283779" cy="2837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81BFF4-3576-35B1-A665-040225B44768}"/>
              </a:ext>
            </a:extLst>
          </p:cNvPr>
          <p:cNvSpPr/>
          <p:nvPr/>
        </p:nvSpPr>
        <p:spPr>
          <a:xfrm>
            <a:off x="3001960" y="2211798"/>
            <a:ext cx="283779" cy="2837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EFA95D-4FFF-889D-210A-EE5B8F423045}"/>
              </a:ext>
            </a:extLst>
          </p:cNvPr>
          <p:cNvSpPr/>
          <p:nvPr/>
        </p:nvSpPr>
        <p:spPr>
          <a:xfrm>
            <a:off x="3001960" y="2495577"/>
            <a:ext cx="283779" cy="283779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3462C7C-D0FD-D6F5-B45E-786ABF89EEB9}"/>
              </a:ext>
            </a:extLst>
          </p:cNvPr>
          <p:cNvSpPr/>
          <p:nvPr/>
        </p:nvSpPr>
        <p:spPr>
          <a:xfrm>
            <a:off x="3001960" y="2778730"/>
            <a:ext cx="283779" cy="2837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B97CEB-F716-8664-95E1-437C4476EE09}"/>
              </a:ext>
            </a:extLst>
          </p:cNvPr>
          <p:cNvSpPr/>
          <p:nvPr/>
        </p:nvSpPr>
        <p:spPr>
          <a:xfrm>
            <a:off x="3001960" y="3061883"/>
            <a:ext cx="283779" cy="2837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E69DF7-C285-B1EC-F693-BE6CA872A04D}"/>
              </a:ext>
            </a:extLst>
          </p:cNvPr>
          <p:cNvSpPr/>
          <p:nvPr/>
        </p:nvSpPr>
        <p:spPr>
          <a:xfrm>
            <a:off x="3001959" y="3344410"/>
            <a:ext cx="283779" cy="2837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D1A8C3-FBC4-35B2-5A5B-D8628CD8E828}"/>
              </a:ext>
            </a:extLst>
          </p:cNvPr>
          <p:cNvSpPr txBox="1"/>
          <p:nvPr/>
        </p:nvSpPr>
        <p:spPr>
          <a:xfrm>
            <a:off x="3383189" y="1628497"/>
            <a:ext cx="845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Criterion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57B273-CA25-64E4-8BB0-931E9B4FEFBA}"/>
              </a:ext>
            </a:extLst>
          </p:cNvPr>
          <p:cNvSpPr txBox="1"/>
          <p:nvPr/>
        </p:nvSpPr>
        <p:spPr>
          <a:xfrm>
            <a:off x="3383189" y="1925210"/>
            <a:ext cx="845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Criterion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90436C-10D6-0734-1F3D-8B1587A185AC}"/>
              </a:ext>
            </a:extLst>
          </p:cNvPr>
          <p:cNvSpPr txBox="1"/>
          <p:nvPr/>
        </p:nvSpPr>
        <p:spPr>
          <a:xfrm>
            <a:off x="3390065" y="2213968"/>
            <a:ext cx="845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Criterion 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94AD76-269A-424A-CA36-403041B4B4B8}"/>
              </a:ext>
            </a:extLst>
          </p:cNvPr>
          <p:cNvSpPr txBox="1"/>
          <p:nvPr/>
        </p:nvSpPr>
        <p:spPr>
          <a:xfrm>
            <a:off x="3403814" y="2775390"/>
            <a:ext cx="845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Criterion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AA259B-3E3F-8CE8-D754-9856EE40D686}"/>
              </a:ext>
            </a:extLst>
          </p:cNvPr>
          <p:cNvSpPr txBox="1"/>
          <p:nvPr/>
        </p:nvSpPr>
        <p:spPr>
          <a:xfrm>
            <a:off x="3403814" y="3072103"/>
            <a:ext cx="845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Criterion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820008-080A-DC29-AC2D-EBA203A74FBE}"/>
              </a:ext>
            </a:extLst>
          </p:cNvPr>
          <p:cNvSpPr txBox="1"/>
          <p:nvPr/>
        </p:nvSpPr>
        <p:spPr>
          <a:xfrm>
            <a:off x="3410690" y="3360861"/>
            <a:ext cx="845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Criterion 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E14D03-8212-E091-6BAE-5B432142C93D}"/>
              </a:ext>
            </a:extLst>
          </p:cNvPr>
          <p:cNvSpPr txBox="1"/>
          <p:nvPr/>
        </p:nvSpPr>
        <p:spPr>
          <a:xfrm>
            <a:off x="3403815" y="2481104"/>
            <a:ext cx="1298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Number of builds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B3CD5D-B25E-BB2F-481D-B3DD539FCE9E}"/>
              </a:ext>
            </a:extLst>
          </p:cNvPr>
          <p:cNvSpPr txBox="1"/>
          <p:nvPr/>
        </p:nvSpPr>
        <p:spPr>
          <a:xfrm>
            <a:off x="2170160" y="1307177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Priority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4F17A9-149B-15A3-9E0D-7E5F850B4EAF}"/>
              </a:ext>
            </a:extLst>
          </p:cNvPr>
          <p:cNvSpPr txBox="1"/>
          <p:nvPr/>
        </p:nvSpPr>
        <p:spPr>
          <a:xfrm>
            <a:off x="2416120" y="221637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37222F-B6FA-082E-76F0-D7827E49D323}"/>
              </a:ext>
            </a:extLst>
          </p:cNvPr>
          <p:cNvSpPr txBox="1"/>
          <p:nvPr/>
        </p:nvSpPr>
        <p:spPr>
          <a:xfrm>
            <a:off x="2415344" y="192143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D01002E-96C0-8B3A-1218-BB6418D9B6B6}"/>
              </a:ext>
            </a:extLst>
          </p:cNvPr>
          <p:cNvSpPr txBox="1"/>
          <p:nvPr/>
        </p:nvSpPr>
        <p:spPr>
          <a:xfrm>
            <a:off x="2416120" y="162650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1D74BE9-FBCD-34FE-B92F-5591C6FC3822}"/>
              </a:ext>
            </a:extLst>
          </p:cNvPr>
          <p:cNvSpPr txBox="1"/>
          <p:nvPr/>
        </p:nvSpPr>
        <p:spPr>
          <a:xfrm>
            <a:off x="2571235" y="3352376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AC9974-DB07-2EBC-007F-2B71B797CE20}"/>
              </a:ext>
            </a:extLst>
          </p:cNvPr>
          <p:cNvSpPr txBox="1"/>
          <p:nvPr/>
        </p:nvSpPr>
        <p:spPr>
          <a:xfrm>
            <a:off x="2570459" y="3057442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D8BB0F8-88CF-3365-D2EE-A91459A47CAF}"/>
              </a:ext>
            </a:extLst>
          </p:cNvPr>
          <p:cNvSpPr txBox="1"/>
          <p:nvPr/>
        </p:nvSpPr>
        <p:spPr>
          <a:xfrm>
            <a:off x="2571235" y="2762509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CF956E-94F5-4E1C-CBC3-554458EBF1C0}"/>
              </a:ext>
            </a:extLst>
          </p:cNvPr>
          <p:cNvSpPr txBox="1"/>
          <p:nvPr/>
        </p:nvSpPr>
        <p:spPr>
          <a:xfrm>
            <a:off x="2416120" y="249337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747A3CC-347D-7CF0-7933-DD8CBAF097A2}"/>
              </a:ext>
            </a:extLst>
          </p:cNvPr>
          <p:cNvSpPr txBox="1"/>
          <p:nvPr/>
        </p:nvSpPr>
        <p:spPr>
          <a:xfrm>
            <a:off x="3377679" y="1305758"/>
            <a:ext cx="655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Criteria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3BB060-C378-71BF-40B7-B35D13D3C243}"/>
              </a:ext>
            </a:extLst>
          </p:cNvPr>
          <p:cNvSpPr txBox="1"/>
          <p:nvPr/>
        </p:nvSpPr>
        <p:spPr>
          <a:xfrm>
            <a:off x="2884584" y="130575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Sums</a:t>
            </a:r>
          </a:p>
        </p:txBody>
      </p:sp>
    </p:spTree>
    <p:extLst>
      <p:ext uri="{BB962C8B-B14F-4D97-AF65-F5344CB8AC3E}">
        <p14:creationId xmlns:p14="http://schemas.microsoft.com/office/powerpoint/2010/main" val="1939585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35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Gamblin, Todd</dc:creator>
  <cp:lastModifiedBy>Gamblin, Todd</cp:lastModifiedBy>
  <cp:revision>2</cp:revision>
  <dcterms:created xsi:type="dcterms:W3CDTF">2022-08-27T11:15:47Z</dcterms:created>
  <dcterms:modified xsi:type="dcterms:W3CDTF">2022-08-28T14:01:04Z</dcterms:modified>
</cp:coreProperties>
</file>