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1C45-EB1D-AC89-956B-1031E1680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B8512-8DC1-C7E5-BD02-E3CF482C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822D-7DED-6C25-39C0-BF33087A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5428-6BEF-3259-304C-F98C9F32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C738-5655-930E-6B46-26BD1978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A37D-481D-5484-6EF0-FECE18C5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804A-167A-4F7E-217F-74E99A49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D973-DF9F-C5D9-6E3D-BDA79023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270F-DE2E-EB39-E7EC-7F1B93CC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5D09-A583-7D18-BFA2-9DA016C3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28BE7-BA82-D633-5238-025850152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8111C-E1CA-9F64-DBAE-21BF6BDF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A29E-0B23-3ABE-7BC1-202D45CB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64E4-38C2-D4E6-036A-14F58539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4049D-DC3E-FF16-E5CC-38B4DD66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15D6-8D9F-C3AC-F567-A6721231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E79D-C67D-7C3F-57B9-A4A1DF32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8C54-DB9E-E586-72A7-D019C6AE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5F3B-FECA-03E1-CA45-1504DC5A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1FAB-0256-D4B4-4B3A-E8E3C2C6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C778-939B-F46D-47C8-741C5733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04786-DB0C-C6EB-4A09-C583ADC8D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6EB8-91C2-C810-6172-46FCC7BE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0B8FF-7E54-746F-A3B1-CA312E15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1513-98A5-891B-03D7-387A2A6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51CF-8F15-9433-537B-04165A6E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6BFA-0928-3240-D092-7162B8A6D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C14D5-AEB4-85E1-0509-40A680DA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45D79-9565-FE70-597A-E68B83E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DD32F-F541-9667-6428-9E13BDBD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3C70-9CC3-F730-0159-FAC71ED2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6AFD-7D39-4ADC-3A71-9BCE1D91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03DF6-9157-02FF-399A-17476776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72A8D-2EC6-D206-93F9-267D871FC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CDBFB-B9C7-FFF5-AE6F-23CB7B550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5331D-16CD-E2EF-6758-958B5BE56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25FDA-9398-112B-8F24-F9ACCDFD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B055F-AC9A-E5E0-F48F-E3D788A0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33077-E8CB-8FF6-A0D6-B50F58B3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F086-BABA-B028-29BD-86F3E92F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92998-3F3F-2D1D-0560-2F8031AE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D9FDF-4F06-C4E2-28A5-277523E9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A54A0-6851-CEC6-204D-820AC57E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4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A286-3675-4134-CD09-A0029C72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E12A6-697F-2080-F7F2-B33AA13C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39CDF-6AAC-CF93-88D0-C2CA926E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32F9-1DBA-B5DE-DA95-407263C2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38F5-5368-7F75-76DC-911F461E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BE56E-8B16-DA20-B8D7-6799B5DCD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5A30A-6D20-D7D8-F395-1509DA86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9D378-D7C2-96E1-CD5E-24500737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1E6FF-282A-1A47-34F9-7FF03010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F160-97FD-F00F-C322-1A3079D2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BF206-2C17-CD09-E219-9AAE069FE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459D3-77BF-DF01-6C35-71EEADEEA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FDCA-F48F-0205-3675-83581F7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D7181-0F8F-B5F6-0D0D-EE9BDFF1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A63E8-F9C9-685F-3EA0-D6583A39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2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5B5B0-DE9F-6467-7439-77B823F3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EF64-C6A9-0536-1226-7816E125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B3B1-92AA-BA7C-D1A0-4E039736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0F0E-6F59-4F43-818E-0DB9283A1E2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31DD-E504-D3D0-8A81-4BF78A5D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5639-EE5E-0E29-9E8D-7297C684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22D3-1F2B-5347-95EC-AF19894A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F2E32E-74E3-E93A-D995-03AB34AB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5066" cy="6574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8FF58-C0B0-43ED-825D-9CD7301EDA24}"/>
              </a:ext>
            </a:extLst>
          </p:cNvPr>
          <p:cNvSpPr txBox="1"/>
          <p:nvPr/>
        </p:nvSpPr>
        <p:spPr>
          <a:xfrm>
            <a:off x="4320857" y="296544"/>
            <a:ext cx="635627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Spack</a:t>
            </a:r>
            <a:endParaRPr lang="en-US" sz="1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Survey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BD42B-8475-F170-2718-20C5068F6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325" y="451664"/>
            <a:ext cx="2475138" cy="24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Gamblin, Todd</dc:creator>
  <cp:lastModifiedBy>Gamblin, Todd</cp:lastModifiedBy>
  <cp:revision>3</cp:revision>
  <dcterms:created xsi:type="dcterms:W3CDTF">2023-02-26T21:12:21Z</dcterms:created>
  <dcterms:modified xsi:type="dcterms:W3CDTF">2023-02-26T21:29:27Z</dcterms:modified>
</cp:coreProperties>
</file>