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F8B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2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87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66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8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6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8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3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01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3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1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9623-1B07-4453-B0EA-E73274353E4E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D6B7-4AE6-4F46-A5C5-169C52991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7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b2Suu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90500"/>
            <a:ext cx="119157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-147638" y="180975"/>
            <a:ext cx="12487275" cy="6496050"/>
            <a:chOff x="-147638" y="180975"/>
            <a:chExt cx="12487275" cy="649605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7638" y="180975"/>
              <a:ext cx="12487275" cy="64960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49064" y="3631475"/>
              <a:ext cx="2146935" cy="1384662"/>
            </a:xfrm>
            <a:prstGeom prst="rect">
              <a:avLst/>
            </a:prstGeom>
            <a:solidFill>
              <a:srgbClr val="B3B3B3"/>
            </a:solidFill>
            <a:ln>
              <a:solidFill>
                <a:srgbClr val="B3B3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277395" y="3013165"/>
              <a:ext cx="997130" cy="1384662"/>
            </a:xfrm>
            <a:prstGeom prst="rect">
              <a:avLst/>
            </a:prstGeom>
            <a:solidFill>
              <a:srgbClr val="B3B3B3"/>
            </a:solidFill>
            <a:ln>
              <a:solidFill>
                <a:srgbClr val="B3B3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95250" y="982299"/>
            <a:ext cx="12096750" cy="5781675"/>
            <a:chOff x="47625" y="538162"/>
            <a:chExt cx="12096750" cy="57816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" y="538162"/>
              <a:ext cx="12096750" cy="57816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866606" y="4454434"/>
              <a:ext cx="7837714" cy="1254035"/>
            </a:xfrm>
            <a:prstGeom prst="rect">
              <a:avLst/>
            </a:prstGeom>
            <a:solidFill>
              <a:srgbClr val="B3B3B3"/>
            </a:solidFill>
            <a:ln>
              <a:solidFill>
                <a:srgbClr val="B3B3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80987"/>
            <a:ext cx="121158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513" y="161925"/>
            <a:ext cx="12773025" cy="6534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15640" y="4480560"/>
            <a:ext cx="5693229" cy="369332"/>
          </a:xfrm>
          <a:prstGeom prst="rect">
            <a:avLst/>
          </a:prstGeom>
          <a:solidFill>
            <a:srgbClr val="F8BA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pc="600" dirty="0">
                <a:ln w="0"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https://goo.gl/b2SuuP</a:t>
            </a:r>
            <a:endParaRPr lang="zh-TW" altLang="en-US" spc="600" dirty="0">
              <a:ln w="0"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43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</Words>
  <Application>Microsoft Office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羅泉恆</dc:creator>
  <cp:lastModifiedBy>羅泉恆</cp:lastModifiedBy>
  <cp:revision>8</cp:revision>
  <dcterms:created xsi:type="dcterms:W3CDTF">2016-06-18T13:21:31Z</dcterms:created>
  <dcterms:modified xsi:type="dcterms:W3CDTF">2016-06-20T10:44:40Z</dcterms:modified>
</cp:coreProperties>
</file>