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9" r:id="rId6"/>
    <p:sldId id="266" r:id="rId7"/>
    <p:sldId id="270" r:id="rId8"/>
    <p:sldId id="265" r:id="rId9"/>
    <p:sldId id="264" r:id="rId10"/>
    <p:sldId id="268" r:id="rId11"/>
    <p:sldId id="263" r:id="rId12"/>
    <p:sldId id="262" r:id="rId13"/>
    <p:sldId id="261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jerla, Satyasri Pavani Harika" initials="PSPH" lastIdx="6" clrIdx="0">
    <p:extLst>
      <p:ext uri="{19B8F6BF-5375-455C-9EA6-DF929625EA0E}">
        <p15:presenceInfo xmlns:p15="http://schemas.microsoft.com/office/powerpoint/2012/main" userId="Penjerla, Satyasri Pavani Har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2C884-C67A-4BE1-B8AE-4E3949C8C9FC}" v="30" dt="2020-11-29T23:03:25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jerla, Satyasri Pavani Harika" userId="1748aae9-425a-4dad-8fa0-bff5d9ae3e92" providerId="ADAL" clId="{EF22C884-C67A-4BE1-B8AE-4E3949C8C9FC}"/>
    <pc:docChg chg="undo custSel mod addSld delSld modSld sldOrd">
      <pc:chgData name="Penjerla, Satyasri Pavani Harika" userId="1748aae9-425a-4dad-8fa0-bff5d9ae3e92" providerId="ADAL" clId="{EF22C884-C67A-4BE1-B8AE-4E3949C8C9FC}" dt="2020-11-29T23:03:59.767" v="4032" actId="27636"/>
      <pc:docMkLst>
        <pc:docMk/>
      </pc:docMkLst>
      <pc:sldChg chg="addSp modSp mod addCm modCm">
        <pc:chgData name="Penjerla, Satyasri Pavani Harika" userId="1748aae9-425a-4dad-8fa0-bff5d9ae3e92" providerId="ADAL" clId="{EF22C884-C67A-4BE1-B8AE-4E3949C8C9FC}" dt="2020-11-29T23:02:10.259" v="4011" actId="14100"/>
        <pc:sldMkLst>
          <pc:docMk/>
          <pc:sldMk cId="2417289461" sldId="256"/>
        </pc:sldMkLst>
        <pc:spChg chg="mod">
          <ac:chgData name="Penjerla, Satyasri Pavani Harika" userId="1748aae9-425a-4dad-8fa0-bff5d9ae3e92" providerId="ADAL" clId="{EF22C884-C67A-4BE1-B8AE-4E3949C8C9FC}" dt="2020-11-29T23:01:47.903" v="4007" actId="1076"/>
          <ac:spMkLst>
            <pc:docMk/>
            <pc:sldMk cId="2417289461" sldId="256"/>
            <ac:spMk id="2" creationId="{6FBEC2C3-DC02-47BD-BF6D-A8B3F2F9D569}"/>
          </ac:spMkLst>
        </pc:spChg>
        <pc:spChg chg="mod">
          <ac:chgData name="Penjerla, Satyasri Pavani Harika" userId="1748aae9-425a-4dad-8fa0-bff5d9ae3e92" providerId="ADAL" clId="{EF22C884-C67A-4BE1-B8AE-4E3949C8C9FC}" dt="2020-11-29T23:01:56.673" v="4008" actId="1076"/>
          <ac:spMkLst>
            <pc:docMk/>
            <pc:sldMk cId="2417289461" sldId="256"/>
            <ac:spMk id="3" creationId="{70EC7E5E-B708-4B45-86F9-71249955CFC5}"/>
          </ac:spMkLst>
        </pc:spChg>
        <pc:picChg chg="add mod">
          <ac:chgData name="Penjerla, Satyasri Pavani Harika" userId="1748aae9-425a-4dad-8fa0-bff5d9ae3e92" providerId="ADAL" clId="{EF22C884-C67A-4BE1-B8AE-4E3949C8C9FC}" dt="2020-11-29T23:02:06.320" v="4010" actId="1076"/>
          <ac:picMkLst>
            <pc:docMk/>
            <pc:sldMk cId="2417289461" sldId="256"/>
            <ac:picMk id="5" creationId="{743B0955-F078-4A49-A7E7-A6A4029472BE}"/>
          </ac:picMkLst>
        </pc:picChg>
        <pc:picChg chg="add mod">
          <ac:chgData name="Penjerla, Satyasri Pavani Harika" userId="1748aae9-425a-4dad-8fa0-bff5d9ae3e92" providerId="ADAL" clId="{EF22C884-C67A-4BE1-B8AE-4E3949C8C9FC}" dt="2020-11-29T23:02:10.259" v="4011" actId="14100"/>
          <ac:picMkLst>
            <pc:docMk/>
            <pc:sldMk cId="2417289461" sldId="256"/>
            <ac:picMk id="7" creationId="{6771FC7C-72C6-4A6E-B596-449498C80C8F}"/>
          </ac:picMkLst>
        </pc:picChg>
      </pc:sldChg>
      <pc:sldChg chg="modSp mod">
        <pc:chgData name="Penjerla, Satyasri Pavani Harika" userId="1748aae9-425a-4dad-8fa0-bff5d9ae3e92" providerId="ADAL" clId="{EF22C884-C67A-4BE1-B8AE-4E3949C8C9FC}" dt="2020-11-29T22:54:19.588" v="3972" actId="113"/>
        <pc:sldMkLst>
          <pc:docMk/>
          <pc:sldMk cId="2021707999" sldId="257"/>
        </pc:sldMkLst>
        <pc:spChg chg="mod">
          <ac:chgData name="Penjerla, Satyasri Pavani Harika" userId="1748aae9-425a-4dad-8fa0-bff5d9ae3e92" providerId="ADAL" clId="{EF22C884-C67A-4BE1-B8AE-4E3949C8C9FC}" dt="2020-11-29T22:54:19.588" v="3972" actId="113"/>
          <ac:spMkLst>
            <pc:docMk/>
            <pc:sldMk cId="2021707999" sldId="257"/>
            <ac:spMk id="2" creationId="{407E270C-7E95-4B1B-8918-ACD63F297F1D}"/>
          </ac:spMkLst>
        </pc:spChg>
        <pc:spChg chg="mod">
          <ac:chgData name="Penjerla, Satyasri Pavani Harika" userId="1748aae9-425a-4dad-8fa0-bff5d9ae3e92" providerId="ADAL" clId="{EF22C884-C67A-4BE1-B8AE-4E3949C8C9FC}" dt="2020-11-29T22:54:14.478" v="3971" actId="255"/>
          <ac:spMkLst>
            <pc:docMk/>
            <pc:sldMk cId="2021707999" sldId="257"/>
            <ac:spMk id="3" creationId="{FDDA8630-5A61-4F4E-A710-D63E4A7B989D}"/>
          </ac:spMkLst>
        </pc:spChg>
      </pc:sldChg>
      <pc:sldChg chg="del">
        <pc:chgData name="Penjerla, Satyasri Pavani Harika" userId="1748aae9-425a-4dad-8fa0-bff5d9ae3e92" providerId="ADAL" clId="{EF22C884-C67A-4BE1-B8AE-4E3949C8C9FC}" dt="2020-11-22T21:37:52.665" v="0" actId="47"/>
        <pc:sldMkLst>
          <pc:docMk/>
          <pc:sldMk cId="4225413422" sldId="258"/>
        </pc:sldMkLst>
      </pc:sldChg>
      <pc:sldChg chg="addSp delSp modSp mod addCm modCm">
        <pc:chgData name="Penjerla, Satyasri Pavani Harika" userId="1748aae9-425a-4dad-8fa0-bff5d9ae3e92" providerId="ADAL" clId="{EF22C884-C67A-4BE1-B8AE-4E3949C8C9FC}" dt="2020-11-29T22:54:54.835" v="3976" actId="113"/>
        <pc:sldMkLst>
          <pc:docMk/>
          <pc:sldMk cId="1724753429" sldId="259"/>
        </pc:sldMkLst>
        <pc:spChg chg="mod">
          <ac:chgData name="Penjerla, Satyasri Pavani Harika" userId="1748aae9-425a-4dad-8fa0-bff5d9ae3e92" providerId="ADAL" clId="{EF22C884-C67A-4BE1-B8AE-4E3949C8C9FC}" dt="2020-11-29T22:54:54.835" v="3976" actId="113"/>
          <ac:spMkLst>
            <pc:docMk/>
            <pc:sldMk cId="1724753429" sldId="259"/>
            <ac:spMk id="2" creationId="{88EE40A1-E224-4774-978C-77173EB30955}"/>
          </ac:spMkLst>
        </pc:spChg>
        <pc:spChg chg="mod">
          <ac:chgData name="Penjerla, Satyasri Pavani Harika" userId="1748aae9-425a-4dad-8fa0-bff5d9ae3e92" providerId="ADAL" clId="{EF22C884-C67A-4BE1-B8AE-4E3949C8C9FC}" dt="2020-11-29T21:41:42.542" v="1155" actId="21"/>
          <ac:spMkLst>
            <pc:docMk/>
            <pc:sldMk cId="1724753429" sldId="259"/>
            <ac:spMk id="3" creationId="{FF3C4500-A73F-4E65-A35D-636570E9AAA5}"/>
          </ac:spMkLst>
        </pc:spChg>
        <pc:picChg chg="add del mod">
          <ac:chgData name="Penjerla, Satyasri Pavani Harika" userId="1748aae9-425a-4dad-8fa0-bff5d9ae3e92" providerId="ADAL" clId="{EF22C884-C67A-4BE1-B8AE-4E3949C8C9FC}" dt="2020-11-29T21:35:56.675" v="977"/>
          <ac:picMkLst>
            <pc:docMk/>
            <pc:sldMk cId="1724753429" sldId="259"/>
            <ac:picMk id="4" creationId="{00A47793-9307-49C3-83B8-5E75931C8E8F}"/>
          </ac:picMkLst>
        </pc:picChg>
        <pc:picChg chg="add mod">
          <ac:chgData name="Penjerla, Satyasri Pavani Harika" userId="1748aae9-425a-4dad-8fa0-bff5d9ae3e92" providerId="ADAL" clId="{EF22C884-C67A-4BE1-B8AE-4E3949C8C9FC}" dt="2020-11-29T21:42:25.745" v="1188" actId="14100"/>
          <ac:picMkLst>
            <pc:docMk/>
            <pc:sldMk cId="1724753429" sldId="259"/>
            <ac:picMk id="6" creationId="{5458EE43-24E5-479E-8A25-10D840D42645}"/>
          </ac:picMkLst>
        </pc:picChg>
      </pc:sldChg>
      <pc:sldChg chg="modSp mod">
        <pc:chgData name="Penjerla, Satyasri Pavani Harika" userId="1748aae9-425a-4dad-8fa0-bff5d9ae3e92" providerId="ADAL" clId="{EF22C884-C67A-4BE1-B8AE-4E3949C8C9FC}" dt="2020-11-29T22:54:25.037" v="3973" actId="113"/>
        <pc:sldMkLst>
          <pc:docMk/>
          <pc:sldMk cId="2688592887" sldId="260"/>
        </pc:sldMkLst>
        <pc:spChg chg="mod">
          <ac:chgData name="Penjerla, Satyasri Pavani Harika" userId="1748aae9-425a-4dad-8fa0-bff5d9ae3e92" providerId="ADAL" clId="{EF22C884-C67A-4BE1-B8AE-4E3949C8C9FC}" dt="2020-11-29T22:54:25.037" v="3973" actId="113"/>
          <ac:spMkLst>
            <pc:docMk/>
            <pc:sldMk cId="2688592887" sldId="260"/>
            <ac:spMk id="2" creationId="{212A0898-812C-47C8-90B2-8186FA858238}"/>
          </ac:spMkLst>
        </pc:spChg>
        <pc:spChg chg="mod">
          <ac:chgData name="Penjerla, Satyasri Pavani Harika" userId="1748aae9-425a-4dad-8fa0-bff5d9ae3e92" providerId="ADAL" clId="{EF22C884-C67A-4BE1-B8AE-4E3949C8C9FC}" dt="2020-11-29T21:35:33.106" v="972" actId="20577"/>
          <ac:spMkLst>
            <pc:docMk/>
            <pc:sldMk cId="2688592887" sldId="260"/>
            <ac:spMk id="3" creationId="{ADA51CDD-4349-4F18-99E3-8C57ADA19020}"/>
          </ac:spMkLst>
        </pc:spChg>
      </pc:sldChg>
      <pc:sldChg chg="modSp mod addCm modCm">
        <pc:chgData name="Penjerla, Satyasri Pavani Harika" userId="1748aae9-425a-4dad-8fa0-bff5d9ae3e92" providerId="ADAL" clId="{EF22C884-C67A-4BE1-B8AE-4E3949C8C9FC}" dt="2020-11-29T23:03:59.767" v="4032" actId="27636"/>
        <pc:sldMkLst>
          <pc:docMk/>
          <pc:sldMk cId="3097688921" sldId="261"/>
        </pc:sldMkLst>
        <pc:spChg chg="mod">
          <ac:chgData name="Penjerla, Satyasri Pavani Harika" userId="1748aae9-425a-4dad-8fa0-bff5d9ae3e92" providerId="ADAL" clId="{EF22C884-C67A-4BE1-B8AE-4E3949C8C9FC}" dt="2020-11-29T22:58:33.032" v="3990" actId="113"/>
          <ac:spMkLst>
            <pc:docMk/>
            <pc:sldMk cId="3097688921" sldId="261"/>
            <ac:spMk id="2" creationId="{65EB8F91-E7CA-4894-8B0F-B178EF338166}"/>
          </ac:spMkLst>
        </pc:spChg>
        <pc:spChg chg="mod">
          <ac:chgData name="Penjerla, Satyasri Pavani Harika" userId="1748aae9-425a-4dad-8fa0-bff5d9ae3e92" providerId="ADAL" clId="{EF22C884-C67A-4BE1-B8AE-4E3949C8C9FC}" dt="2020-11-29T23:03:59.767" v="4032" actId="27636"/>
          <ac:spMkLst>
            <pc:docMk/>
            <pc:sldMk cId="3097688921" sldId="261"/>
            <ac:spMk id="3" creationId="{25AD3EF3-131A-41F1-A57A-64848302C381}"/>
          </ac:spMkLst>
        </pc:spChg>
      </pc:sldChg>
      <pc:sldChg chg="modSp mod addCm delCm modCm">
        <pc:chgData name="Penjerla, Satyasri Pavani Harika" userId="1748aae9-425a-4dad-8fa0-bff5d9ae3e92" providerId="ADAL" clId="{EF22C884-C67A-4BE1-B8AE-4E3949C8C9FC}" dt="2020-11-29T23:00:53.497" v="4000"/>
        <pc:sldMkLst>
          <pc:docMk/>
          <pc:sldMk cId="1373902326" sldId="262"/>
        </pc:sldMkLst>
        <pc:spChg chg="mod">
          <ac:chgData name="Penjerla, Satyasri Pavani Harika" userId="1748aae9-425a-4dad-8fa0-bff5d9ae3e92" providerId="ADAL" clId="{EF22C884-C67A-4BE1-B8AE-4E3949C8C9FC}" dt="2020-11-29T22:58:14.530" v="3987" actId="113"/>
          <ac:spMkLst>
            <pc:docMk/>
            <pc:sldMk cId="1373902326" sldId="262"/>
            <ac:spMk id="2" creationId="{BA20D1B7-D962-48A3-A1C8-BBAD8729B941}"/>
          </ac:spMkLst>
        </pc:spChg>
        <pc:spChg chg="mod">
          <ac:chgData name="Penjerla, Satyasri Pavani Harika" userId="1748aae9-425a-4dad-8fa0-bff5d9ae3e92" providerId="ADAL" clId="{EF22C884-C67A-4BE1-B8AE-4E3949C8C9FC}" dt="2020-11-29T22:40:27.541" v="3509" actId="20577"/>
          <ac:spMkLst>
            <pc:docMk/>
            <pc:sldMk cId="1373902326" sldId="262"/>
            <ac:spMk id="3" creationId="{A5B94589-C78F-42EC-A2E2-60E414404456}"/>
          </ac:spMkLst>
        </pc:spChg>
      </pc:sldChg>
      <pc:sldChg chg="modSp mod">
        <pc:chgData name="Penjerla, Satyasri Pavani Harika" userId="1748aae9-425a-4dad-8fa0-bff5d9ae3e92" providerId="ADAL" clId="{EF22C884-C67A-4BE1-B8AE-4E3949C8C9FC}" dt="2020-11-29T22:58:08.317" v="3986" actId="113"/>
        <pc:sldMkLst>
          <pc:docMk/>
          <pc:sldMk cId="2198870108" sldId="263"/>
        </pc:sldMkLst>
        <pc:spChg chg="mod">
          <ac:chgData name="Penjerla, Satyasri Pavani Harika" userId="1748aae9-425a-4dad-8fa0-bff5d9ae3e92" providerId="ADAL" clId="{EF22C884-C67A-4BE1-B8AE-4E3949C8C9FC}" dt="2020-11-29T22:58:08.317" v="3986" actId="113"/>
          <ac:spMkLst>
            <pc:docMk/>
            <pc:sldMk cId="2198870108" sldId="263"/>
            <ac:spMk id="2" creationId="{DB8E2532-92F4-4E0D-BC15-6CC9F73EA6B9}"/>
          </ac:spMkLst>
        </pc:spChg>
        <pc:spChg chg="mod">
          <ac:chgData name="Penjerla, Satyasri Pavani Harika" userId="1748aae9-425a-4dad-8fa0-bff5d9ae3e92" providerId="ADAL" clId="{EF22C884-C67A-4BE1-B8AE-4E3949C8C9FC}" dt="2020-11-29T22:25:14.799" v="2697" actId="255"/>
          <ac:spMkLst>
            <pc:docMk/>
            <pc:sldMk cId="2198870108" sldId="263"/>
            <ac:spMk id="3" creationId="{C90143A1-C74D-48BE-B282-00134D17E66A}"/>
          </ac:spMkLst>
        </pc:spChg>
      </pc:sldChg>
      <pc:sldChg chg="modSp mod">
        <pc:chgData name="Penjerla, Satyasri Pavani Harika" userId="1748aae9-425a-4dad-8fa0-bff5d9ae3e92" providerId="ADAL" clId="{EF22C884-C67A-4BE1-B8AE-4E3949C8C9FC}" dt="2020-11-29T22:57:49.638" v="3984" actId="113"/>
        <pc:sldMkLst>
          <pc:docMk/>
          <pc:sldMk cId="1301026552" sldId="264"/>
        </pc:sldMkLst>
        <pc:spChg chg="mod">
          <ac:chgData name="Penjerla, Satyasri Pavani Harika" userId="1748aae9-425a-4dad-8fa0-bff5d9ae3e92" providerId="ADAL" clId="{EF22C884-C67A-4BE1-B8AE-4E3949C8C9FC}" dt="2020-11-29T22:57:49.638" v="3984" actId="113"/>
          <ac:spMkLst>
            <pc:docMk/>
            <pc:sldMk cId="1301026552" sldId="264"/>
            <ac:spMk id="2" creationId="{397E61A3-B752-47F2-9B69-6402E2FE299E}"/>
          </ac:spMkLst>
        </pc:spChg>
        <pc:spChg chg="mod">
          <ac:chgData name="Penjerla, Satyasri Pavani Harika" userId="1748aae9-425a-4dad-8fa0-bff5d9ae3e92" providerId="ADAL" clId="{EF22C884-C67A-4BE1-B8AE-4E3949C8C9FC}" dt="2020-11-29T22:17:05.498" v="2455" actId="255"/>
          <ac:spMkLst>
            <pc:docMk/>
            <pc:sldMk cId="1301026552" sldId="264"/>
            <ac:spMk id="3" creationId="{9E42CA2E-6295-4BDC-B17B-9E15603C7C14}"/>
          </ac:spMkLst>
        </pc:spChg>
      </pc:sldChg>
      <pc:sldChg chg="modSp mod addCm modCm">
        <pc:chgData name="Penjerla, Satyasri Pavani Harika" userId="1748aae9-425a-4dad-8fa0-bff5d9ae3e92" providerId="ADAL" clId="{EF22C884-C67A-4BE1-B8AE-4E3949C8C9FC}" dt="2020-11-29T22:57:43.090" v="3983"/>
        <pc:sldMkLst>
          <pc:docMk/>
          <pc:sldMk cId="489004722" sldId="265"/>
        </pc:sldMkLst>
        <pc:spChg chg="mod">
          <ac:chgData name="Penjerla, Satyasri Pavani Harika" userId="1748aae9-425a-4dad-8fa0-bff5d9ae3e92" providerId="ADAL" clId="{EF22C884-C67A-4BE1-B8AE-4E3949C8C9FC}" dt="2020-11-29T22:57:15.851" v="3980" actId="113"/>
          <ac:spMkLst>
            <pc:docMk/>
            <pc:sldMk cId="489004722" sldId="265"/>
            <ac:spMk id="2" creationId="{53276F5F-DE43-485A-9407-EEA13F01CBD5}"/>
          </ac:spMkLst>
        </pc:spChg>
        <pc:spChg chg="mod">
          <ac:chgData name="Penjerla, Satyasri Pavani Harika" userId="1748aae9-425a-4dad-8fa0-bff5d9ae3e92" providerId="ADAL" clId="{EF22C884-C67A-4BE1-B8AE-4E3949C8C9FC}" dt="2020-11-29T22:13:00.258" v="2248" actId="255"/>
          <ac:spMkLst>
            <pc:docMk/>
            <pc:sldMk cId="489004722" sldId="265"/>
            <ac:spMk id="3" creationId="{BF31269B-8AA9-436E-9A34-BDFCD773CB56}"/>
          </ac:spMkLst>
        </pc:spChg>
      </pc:sldChg>
      <pc:sldChg chg="modSp mod">
        <pc:chgData name="Penjerla, Satyasri Pavani Harika" userId="1748aae9-425a-4dad-8fa0-bff5d9ae3e92" providerId="ADAL" clId="{EF22C884-C67A-4BE1-B8AE-4E3949C8C9FC}" dt="2020-11-29T22:55:23.868" v="3978" actId="113"/>
        <pc:sldMkLst>
          <pc:docMk/>
          <pc:sldMk cId="2833651638" sldId="266"/>
        </pc:sldMkLst>
        <pc:spChg chg="mod">
          <ac:chgData name="Penjerla, Satyasri Pavani Harika" userId="1748aae9-425a-4dad-8fa0-bff5d9ae3e92" providerId="ADAL" clId="{EF22C884-C67A-4BE1-B8AE-4E3949C8C9FC}" dt="2020-11-29T22:55:23.868" v="3978" actId="113"/>
          <ac:spMkLst>
            <pc:docMk/>
            <pc:sldMk cId="2833651638" sldId="266"/>
            <ac:spMk id="2" creationId="{1ACFE640-7505-4D4D-B99E-A6BD21AD37D6}"/>
          </ac:spMkLst>
        </pc:spChg>
        <pc:spChg chg="mod">
          <ac:chgData name="Penjerla, Satyasri Pavani Harika" userId="1748aae9-425a-4dad-8fa0-bff5d9ae3e92" providerId="ADAL" clId="{EF22C884-C67A-4BE1-B8AE-4E3949C8C9FC}" dt="2020-11-29T21:56:39.177" v="1796" actId="20577"/>
          <ac:spMkLst>
            <pc:docMk/>
            <pc:sldMk cId="2833651638" sldId="266"/>
            <ac:spMk id="3" creationId="{97B89B35-0F93-462B-855B-4115EF805AEF}"/>
          </ac:spMkLst>
        </pc:spChg>
      </pc:sldChg>
      <pc:sldChg chg="addSp delSp modSp mod setBg">
        <pc:chgData name="Penjerla, Satyasri Pavani Harika" userId="1748aae9-425a-4dad-8fa0-bff5d9ae3e92" providerId="ADAL" clId="{EF22C884-C67A-4BE1-B8AE-4E3949C8C9FC}" dt="2020-11-29T22:59:13.719" v="3995" actId="1076"/>
        <pc:sldMkLst>
          <pc:docMk/>
          <pc:sldMk cId="2927147951" sldId="267"/>
        </pc:sldMkLst>
        <pc:spChg chg="mod">
          <ac:chgData name="Penjerla, Satyasri Pavani Harika" userId="1748aae9-425a-4dad-8fa0-bff5d9ae3e92" providerId="ADAL" clId="{EF22C884-C67A-4BE1-B8AE-4E3949C8C9FC}" dt="2020-11-29T22:59:13.719" v="3995" actId="1076"/>
          <ac:spMkLst>
            <pc:docMk/>
            <pc:sldMk cId="2927147951" sldId="267"/>
            <ac:spMk id="2" creationId="{11CC1FE9-C8A2-4106-930E-1A4685AD0DD5}"/>
          </ac:spMkLst>
        </pc:spChg>
        <pc:spChg chg="del mod">
          <ac:chgData name="Penjerla, Satyasri Pavani Harika" userId="1748aae9-425a-4dad-8fa0-bff5d9ae3e92" providerId="ADAL" clId="{EF22C884-C67A-4BE1-B8AE-4E3949C8C9FC}" dt="2020-11-29T22:46:55.914" v="3872" actId="26606"/>
          <ac:spMkLst>
            <pc:docMk/>
            <pc:sldMk cId="2927147951" sldId="267"/>
            <ac:spMk id="3" creationId="{84E0AB5B-0AB0-4C2D-8AAE-F220B59142AD}"/>
          </ac:spMkLst>
        </pc:spChg>
        <pc:spChg chg="add">
          <ac:chgData name="Penjerla, Satyasri Pavani Harika" userId="1748aae9-425a-4dad-8fa0-bff5d9ae3e92" providerId="ADAL" clId="{EF22C884-C67A-4BE1-B8AE-4E3949C8C9FC}" dt="2020-11-29T22:46:55.914" v="3872" actId="26606"/>
          <ac:spMkLst>
            <pc:docMk/>
            <pc:sldMk cId="2927147951" sldId="267"/>
            <ac:spMk id="10" creationId="{35555856-9970-4BC3-9AA9-6A917F53AFBD}"/>
          </ac:spMkLst>
        </pc:spChg>
        <pc:spChg chg="add">
          <ac:chgData name="Penjerla, Satyasri Pavani Harika" userId="1748aae9-425a-4dad-8fa0-bff5d9ae3e92" providerId="ADAL" clId="{EF22C884-C67A-4BE1-B8AE-4E3949C8C9FC}" dt="2020-11-29T22:46:55.914" v="3872" actId="26606"/>
          <ac:spMkLst>
            <pc:docMk/>
            <pc:sldMk cId="2927147951" sldId="267"/>
            <ac:spMk id="14" creationId="{13722DD7-BA73-4776-93A3-94491FEF7260}"/>
          </ac:spMkLst>
        </pc:spChg>
        <pc:picChg chg="add">
          <ac:chgData name="Penjerla, Satyasri Pavani Harika" userId="1748aae9-425a-4dad-8fa0-bff5d9ae3e92" providerId="ADAL" clId="{EF22C884-C67A-4BE1-B8AE-4E3949C8C9FC}" dt="2020-11-29T22:46:55.914" v="3872" actId="26606"/>
          <ac:picMkLst>
            <pc:docMk/>
            <pc:sldMk cId="2927147951" sldId="267"/>
            <ac:picMk id="7" creationId="{E5EB2F60-F97F-4696-8CDD-2ECBA4F8CA0E}"/>
          </ac:picMkLst>
        </pc:picChg>
        <pc:picChg chg="add">
          <ac:chgData name="Penjerla, Satyasri Pavani Harika" userId="1748aae9-425a-4dad-8fa0-bff5d9ae3e92" providerId="ADAL" clId="{EF22C884-C67A-4BE1-B8AE-4E3949C8C9FC}" dt="2020-11-29T22:46:55.914" v="3872" actId="26606"/>
          <ac:picMkLst>
            <pc:docMk/>
            <pc:sldMk cId="2927147951" sldId="267"/>
            <ac:picMk id="12" creationId="{7F487851-BFAF-46D8-A1ED-50CAD6E46F59}"/>
          </ac:picMkLst>
        </pc:picChg>
      </pc:sldChg>
      <pc:sldChg chg="addSp delSp modSp mod">
        <pc:chgData name="Penjerla, Satyasri Pavani Harika" userId="1748aae9-425a-4dad-8fa0-bff5d9ae3e92" providerId="ADAL" clId="{EF22C884-C67A-4BE1-B8AE-4E3949C8C9FC}" dt="2020-11-29T23:03:33.220" v="4018" actId="14100"/>
        <pc:sldMkLst>
          <pc:docMk/>
          <pc:sldMk cId="2819821898" sldId="268"/>
        </pc:sldMkLst>
        <pc:spChg chg="mod">
          <ac:chgData name="Penjerla, Satyasri Pavani Harika" userId="1748aae9-425a-4dad-8fa0-bff5d9ae3e92" providerId="ADAL" clId="{EF22C884-C67A-4BE1-B8AE-4E3949C8C9FC}" dt="2020-11-29T22:57:59.847" v="3985" actId="113"/>
          <ac:spMkLst>
            <pc:docMk/>
            <pc:sldMk cId="2819821898" sldId="268"/>
            <ac:spMk id="2" creationId="{EACDA949-8E79-49D4-BC7D-EE106252826F}"/>
          </ac:spMkLst>
        </pc:spChg>
        <pc:spChg chg="del">
          <ac:chgData name="Penjerla, Satyasri Pavani Harika" userId="1748aae9-425a-4dad-8fa0-bff5d9ae3e92" providerId="ADAL" clId="{EF22C884-C67A-4BE1-B8AE-4E3949C8C9FC}" dt="2020-11-29T22:18:48.543" v="2456"/>
          <ac:spMkLst>
            <pc:docMk/>
            <pc:sldMk cId="2819821898" sldId="268"/>
            <ac:spMk id="3" creationId="{A3180E2C-632C-4A30-A97B-2B6F0A323571}"/>
          </ac:spMkLst>
        </pc:spChg>
        <pc:spChg chg="add del mod">
          <ac:chgData name="Penjerla, Satyasri Pavani Harika" userId="1748aae9-425a-4dad-8fa0-bff5d9ae3e92" providerId="ADAL" clId="{EF22C884-C67A-4BE1-B8AE-4E3949C8C9FC}" dt="2020-11-29T22:21:53.218" v="2460" actId="931"/>
          <ac:spMkLst>
            <pc:docMk/>
            <pc:sldMk cId="2819821898" sldId="268"/>
            <ac:spMk id="7" creationId="{FC191D55-0030-408A-9757-D9E388BD6EE3}"/>
          </ac:spMkLst>
        </pc:spChg>
        <pc:spChg chg="add del mod">
          <ac:chgData name="Penjerla, Satyasri Pavani Harika" userId="1748aae9-425a-4dad-8fa0-bff5d9ae3e92" providerId="ADAL" clId="{EF22C884-C67A-4BE1-B8AE-4E3949C8C9FC}" dt="2020-11-29T23:03:25.139" v="4013" actId="931"/>
          <ac:spMkLst>
            <pc:docMk/>
            <pc:sldMk cId="2819821898" sldId="268"/>
            <ac:spMk id="11" creationId="{5BBB89ED-4B91-4796-9693-4CCF6C302D7A}"/>
          </ac:spMkLst>
        </pc:spChg>
        <pc:picChg chg="add del mod">
          <ac:chgData name="Penjerla, Satyasri Pavani Harika" userId="1748aae9-425a-4dad-8fa0-bff5d9ae3e92" providerId="ADAL" clId="{EF22C884-C67A-4BE1-B8AE-4E3949C8C9FC}" dt="2020-11-29T22:21:25.880" v="2459" actId="478"/>
          <ac:picMkLst>
            <pc:docMk/>
            <pc:sldMk cId="2819821898" sldId="268"/>
            <ac:picMk id="5" creationId="{3777218C-F26F-4243-AC5C-260BC8762DE7}"/>
          </ac:picMkLst>
        </pc:picChg>
        <pc:picChg chg="add del mod">
          <ac:chgData name="Penjerla, Satyasri Pavani Harika" userId="1748aae9-425a-4dad-8fa0-bff5d9ae3e92" providerId="ADAL" clId="{EF22C884-C67A-4BE1-B8AE-4E3949C8C9FC}" dt="2020-11-29T23:03:19.487" v="4012" actId="478"/>
          <ac:picMkLst>
            <pc:docMk/>
            <pc:sldMk cId="2819821898" sldId="268"/>
            <ac:picMk id="9" creationId="{9C7406B3-8A80-4DD4-9F57-22A16011EFFF}"/>
          </ac:picMkLst>
        </pc:picChg>
        <pc:picChg chg="add mod">
          <ac:chgData name="Penjerla, Satyasri Pavani Harika" userId="1748aae9-425a-4dad-8fa0-bff5d9ae3e92" providerId="ADAL" clId="{EF22C884-C67A-4BE1-B8AE-4E3949C8C9FC}" dt="2020-11-29T23:03:33.220" v="4018" actId="14100"/>
          <ac:picMkLst>
            <pc:docMk/>
            <pc:sldMk cId="2819821898" sldId="268"/>
            <ac:picMk id="13" creationId="{519BBAEC-A11F-4E91-BCB8-B3434A99A6FE}"/>
          </ac:picMkLst>
        </pc:picChg>
      </pc:sldChg>
      <pc:sldChg chg="modSp new mod">
        <pc:chgData name="Penjerla, Satyasri Pavani Harika" userId="1748aae9-425a-4dad-8fa0-bff5d9ae3e92" providerId="ADAL" clId="{EF22C884-C67A-4BE1-B8AE-4E3949C8C9FC}" dt="2020-11-29T22:55:06.748" v="3977" actId="113"/>
        <pc:sldMkLst>
          <pc:docMk/>
          <pc:sldMk cId="3411063043" sldId="269"/>
        </pc:sldMkLst>
        <pc:spChg chg="mod">
          <ac:chgData name="Penjerla, Satyasri Pavani Harika" userId="1748aae9-425a-4dad-8fa0-bff5d9ae3e92" providerId="ADAL" clId="{EF22C884-C67A-4BE1-B8AE-4E3949C8C9FC}" dt="2020-11-29T22:55:06.748" v="3977" actId="113"/>
          <ac:spMkLst>
            <pc:docMk/>
            <pc:sldMk cId="3411063043" sldId="269"/>
            <ac:spMk id="2" creationId="{8D283A4B-FE14-44E9-8265-D6CDF8916281}"/>
          </ac:spMkLst>
        </pc:spChg>
        <pc:spChg chg="mod">
          <ac:chgData name="Penjerla, Satyasri Pavani Harika" userId="1748aae9-425a-4dad-8fa0-bff5d9ae3e92" providerId="ADAL" clId="{EF22C884-C67A-4BE1-B8AE-4E3949C8C9FC}" dt="2020-11-29T21:45:56.347" v="1281" actId="20577"/>
          <ac:spMkLst>
            <pc:docMk/>
            <pc:sldMk cId="3411063043" sldId="269"/>
            <ac:spMk id="3" creationId="{FEC84E20-AF0F-471E-AF43-B1CBA025B588}"/>
          </ac:spMkLst>
        </pc:spChg>
      </pc:sldChg>
      <pc:sldChg chg="addSp modSp new mod ord">
        <pc:chgData name="Penjerla, Satyasri Pavani Harika" userId="1748aae9-425a-4dad-8fa0-bff5d9ae3e92" providerId="ADAL" clId="{EF22C884-C67A-4BE1-B8AE-4E3949C8C9FC}" dt="2020-11-29T22:57:08.880" v="3979" actId="113"/>
        <pc:sldMkLst>
          <pc:docMk/>
          <pc:sldMk cId="1043185225" sldId="270"/>
        </pc:sldMkLst>
        <pc:spChg chg="mod">
          <ac:chgData name="Penjerla, Satyasri Pavani Harika" userId="1748aae9-425a-4dad-8fa0-bff5d9ae3e92" providerId="ADAL" clId="{EF22C884-C67A-4BE1-B8AE-4E3949C8C9FC}" dt="2020-11-29T22:57:08.880" v="3979" actId="113"/>
          <ac:spMkLst>
            <pc:docMk/>
            <pc:sldMk cId="1043185225" sldId="270"/>
            <ac:spMk id="2" creationId="{71677943-362E-40F5-B6FC-4D3DB6CC8170}"/>
          </ac:spMkLst>
        </pc:spChg>
        <pc:spChg chg="mod">
          <ac:chgData name="Penjerla, Satyasri Pavani Harika" userId="1748aae9-425a-4dad-8fa0-bff5d9ae3e92" providerId="ADAL" clId="{EF22C884-C67A-4BE1-B8AE-4E3949C8C9FC}" dt="2020-11-29T22:12:49.099" v="2247" actId="20577"/>
          <ac:spMkLst>
            <pc:docMk/>
            <pc:sldMk cId="1043185225" sldId="270"/>
            <ac:spMk id="3" creationId="{DCDE92F0-B784-4274-95EB-1AA4F1B204AE}"/>
          </ac:spMkLst>
        </pc:spChg>
        <pc:picChg chg="add mod">
          <ac:chgData name="Penjerla, Satyasri Pavani Harika" userId="1748aae9-425a-4dad-8fa0-bff5d9ae3e92" providerId="ADAL" clId="{EF22C884-C67A-4BE1-B8AE-4E3949C8C9FC}" dt="2020-11-29T22:06:20.877" v="2014" actId="1076"/>
          <ac:picMkLst>
            <pc:docMk/>
            <pc:sldMk cId="1043185225" sldId="270"/>
            <ac:picMk id="4" creationId="{F917D7A8-C5B1-42A3-8CAC-B21878B096B1}"/>
          </ac:picMkLst>
        </pc:picChg>
        <pc:picChg chg="add mod">
          <ac:chgData name="Penjerla, Satyasri Pavani Harika" userId="1748aae9-425a-4dad-8fa0-bff5d9ae3e92" providerId="ADAL" clId="{EF22C884-C67A-4BE1-B8AE-4E3949C8C9FC}" dt="2020-11-29T22:06:18.809" v="2013" actId="1076"/>
          <ac:picMkLst>
            <pc:docMk/>
            <pc:sldMk cId="1043185225" sldId="270"/>
            <ac:picMk id="5" creationId="{B815AAE0-1AE8-478E-A54F-6FC3353896D6}"/>
          </ac:picMkLst>
        </pc:picChg>
        <pc:picChg chg="add mod">
          <ac:chgData name="Penjerla, Satyasri Pavani Harika" userId="1748aae9-425a-4dad-8fa0-bff5d9ae3e92" providerId="ADAL" clId="{EF22C884-C67A-4BE1-B8AE-4E3949C8C9FC}" dt="2020-11-29T22:06:29.553" v="2017" actId="14100"/>
          <ac:picMkLst>
            <pc:docMk/>
            <pc:sldMk cId="1043185225" sldId="270"/>
            <ac:picMk id="7" creationId="{BFF758DF-6FEA-441A-9E27-F6D9FEEEB5C6}"/>
          </ac:picMkLst>
        </pc:picChg>
      </pc:sldChg>
      <pc:sldChg chg="modSp new mod">
        <pc:chgData name="Penjerla, Satyasri Pavani Harika" userId="1748aae9-425a-4dad-8fa0-bff5d9ae3e92" providerId="ADAL" clId="{EF22C884-C67A-4BE1-B8AE-4E3949C8C9FC}" dt="2020-11-29T23:00:21.221" v="3997" actId="255"/>
        <pc:sldMkLst>
          <pc:docMk/>
          <pc:sldMk cId="608298367" sldId="271"/>
        </pc:sldMkLst>
        <pc:spChg chg="mod">
          <ac:chgData name="Penjerla, Satyasri Pavani Harika" userId="1748aae9-425a-4dad-8fa0-bff5d9ae3e92" providerId="ADAL" clId="{EF22C884-C67A-4BE1-B8AE-4E3949C8C9FC}" dt="2020-11-29T22:58:59.780" v="3993" actId="113"/>
          <ac:spMkLst>
            <pc:docMk/>
            <pc:sldMk cId="608298367" sldId="271"/>
            <ac:spMk id="2" creationId="{344F951F-29C8-4FE2-9756-E1B549C71CA6}"/>
          </ac:spMkLst>
        </pc:spChg>
        <pc:spChg chg="mod">
          <ac:chgData name="Penjerla, Satyasri Pavani Harika" userId="1748aae9-425a-4dad-8fa0-bff5d9ae3e92" providerId="ADAL" clId="{EF22C884-C67A-4BE1-B8AE-4E3949C8C9FC}" dt="2020-11-29T23:00:21.221" v="3997" actId="255"/>
          <ac:spMkLst>
            <pc:docMk/>
            <pc:sldMk cId="608298367" sldId="271"/>
            <ac:spMk id="3" creationId="{CC063CC0-1F84-491B-A219-CA950EE0826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17:53:42.293" idx="1">
    <p:pos x="4047" y="1833"/>
    <p:text>Need to be filled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17:54:36.211" idx="2">
    <p:pos x="7391" y="1286"/>
    <p:text>Looking for more clarity pic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17:57:20.453" idx="3">
    <p:pos x="2993" y="453"/>
    <p:text>Need some ideas to include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18:00:45.995" idx="6">
    <p:pos x="2134" y="1180"/>
    <p:text>Need clarity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17:58:34.211" idx="5">
    <p:pos x="3352" y="453"/>
    <p:text>do you think necessary?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5D9D-DB07-49B5-BD6B-ECAA17246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82922-C98E-465C-B5D8-D15FC9B58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F795-92FE-4F7B-BA4B-FACBAA34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1B776-D5E9-4D3C-8606-439C3F8B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E84ED-978B-4AC1-8AE0-5006716A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9B32-F02F-4F55-A229-FF06B354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3C9F3-CE92-453D-B170-EDAB771B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314F-093B-4D25-B2B8-0C307EB4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BCB5-1450-4359-AD07-E8A0CE58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04C0-D42C-44BE-8560-3D5D8FB3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2801A-F317-4FC3-971A-250EC924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8F219-385E-44E6-A5B7-ED15854D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B303-83FC-4299-ADFC-3955706D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AA2B-92EB-4801-AC68-DBA6BF55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B2E5-4F2C-46D4-B0EC-1FBEFAE4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7939-718E-41FA-906F-A20D0AAD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00E6-22FF-4DD4-AFD5-BF52D1C5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3158-4F4F-436E-A20E-9B286FDD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0877-A2C6-461B-8886-67DC8C65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8595-18BB-4437-B7D0-6B998B1F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3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0B91-AAE0-40E4-A445-D3ABFDEA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6EE82-8100-45C5-8FF0-23CC2B61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58BB-928E-40D7-88EB-145B64AA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9A474-BAFC-4B1C-A216-8DB62749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5411-7E7C-4D44-B186-8E011333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5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CDAA-2BD0-49C6-B563-5DFBDFE3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6B15-1750-4D82-8918-93C1ADAEA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5B491-95BC-4DDA-B2B3-5D0375267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0E0C8-EF71-44A6-9418-5754561F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73A7-71BD-4600-A1D3-B29A8A1B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A34E-CBE9-4B06-82F3-FC7CD9E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6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66E6-6A95-4E2E-9C58-A6F823EA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148D-FB36-485F-9DE6-4AC6BD396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FC8EA-E18E-45A0-B65F-FFD616FB1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CA095-6B58-4F11-9DA6-DE2AB5C7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63B3C-8983-4E6E-8AB8-3FAFD01EB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8691-2842-4F2F-8337-07A82962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4B069-2D5D-48D5-9BFA-700A198A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31CEE-6989-4CAB-8E37-11E55B0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014D-B18B-4AF3-9B58-CA9E2B32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2A83F-2B79-4C3B-A9D5-C6E38196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271D-A16C-4354-BD01-7B548A96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430C5-7DC9-465A-ABFB-8A6F98ED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7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3B314-8918-4F73-AC9B-D6A3F6E4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B8536-D0C0-43EE-8C09-B6D46958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FCB29-062C-4272-90F7-5762DF93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2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8D2F-027F-4D2B-8368-9BE189B0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A33F-3D8E-4C8D-9310-28AA5484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FE8CD-324B-4D28-9D6C-72BF45FDB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9A7F-8292-416E-A558-7824F8F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5456-396C-4910-9398-A8AC32F8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15791-9962-4ABE-8178-F23E1A70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8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EA9-E004-4D20-80C5-478700EA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9D51-AEA3-48DA-8612-F830D9E7D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6C994-E84B-4421-9E1A-7A47F7B8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337B-D047-469E-BCD5-168BE568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DDA1-06F7-4BA9-AFC1-BE72FF32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B9F2-FB39-441E-AC68-19F19A3D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3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C0414-BFD9-48F7-B217-38E03932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86B23-E68A-4CB9-A054-88D40D64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234D-CDD4-438F-9938-057F7DD7A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771E-A31C-41F2-969E-85E4C592F0F4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9F5F-1878-49FF-B9B6-A39DE4D51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8D14-E476-4128-8FBA-B560D3323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AE11B-3880-4CB8-A527-373D33C46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pipeline.Pipeline.html" TargetMode="External"/><Relationship Id="rId3" Type="http://schemas.openxmlformats.org/officeDocument/2006/relationships/hyperlink" Target="https://machinelearningmastery.com/smote-oversampling-for-imbalanced-classification/" TargetMode="External"/><Relationship Id="rId7" Type="http://schemas.openxmlformats.org/officeDocument/2006/relationships/hyperlink" Target="https://machinelearningmastery.com/gentle-introduction-xgboost-applied-machine-learning/" TargetMode="External"/><Relationship Id="rId2" Type="http://schemas.openxmlformats.org/officeDocument/2006/relationships/hyperlink" Target="https://machinelearningmastery.com/develop-first-xgboost-model-python-scikit-lea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gboost.readthedocs.io/en/latest/" TargetMode="External"/><Relationship Id="rId11" Type="http://schemas.openxmlformats.org/officeDocument/2006/relationships/hyperlink" Target="https://chrisalbon.com/machine_learning/feature_selection/variance_thresholding_for_feature_selection/" TargetMode="External"/><Relationship Id="rId5" Type="http://schemas.openxmlformats.org/officeDocument/2006/relationships/hyperlink" Target="https://press.humana.com/news/news-details/2020/Texas-AM-University-Humana" TargetMode="External"/><Relationship Id="rId10" Type="http://schemas.openxmlformats.org/officeDocument/2006/relationships/hyperlink" Target="https://machinelearningmastery.com/standardscaler-and-minmaxscaler-transforms-in-python/" TargetMode="External"/><Relationship Id="rId4" Type="http://schemas.openxmlformats.org/officeDocument/2006/relationships/hyperlink" Target="https://www.who.int/social_determinants/sdh_definition/en/" TargetMode="External"/><Relationship Id="rId9" Type="http://schemas.openxmlformats.org/officeDocument/2006/relationships/hyperlink" Target="https://towardsdatascience.com/a-simple-example-of-pipeline-in-machine-learning-with-scikit-learn-e726ffbb6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2C3-DC02-47BD-BF6D-A8B3F2F9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248"/>
            <a:ext cx="9144000" cy="2295760"/>
          </a:xfrm>
        </p:spPr>
        <p:txBody>
          <a:bodyPr>
            <a:normAutofit/>
          </a:bodyPr>
          <a:lstStyle/>
          <a:p>
            <a:r>
              <a:rPr lang="en-US" sz="4900" b="1" dirty="0"/>
              <a:t>Capstone Project:</a:t>
            </a:r>
            <a:br>
              <a:rPr lang="en-US" dirty="0"/>
            </a:br>
            <a:r>
              <a:rPr lang="en-US" sz="4900" b="1" dirty="0"/>
              <a:t>Humana-Mays Healthcare Analytics Case Competition  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C7E5E-B708-4B45-86F9-71249955C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017"/>
            <a:ext cx="9144000" cy="1655762"/>
          </a:xfrm>
        </p:spPr>
        <p:txBody>
          <a:bodyPr/>
          <a:lstStyle/>
          <a:p>
            <a:r>
              <a:rPr lang="en-US" dirty="0"/>
              <a:t>-Names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43B0955-F078-4A49-A7E7-A6A40294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58" y="3892581"/>
            <a:ext cx="4600136" cy="113525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771FC7C-72C6-4A6E-B596-449498C80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58" y="5321508"/>
            <a:ext cx="4989342" cy="9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A949-8E79-49D4-BC7D-EE106252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Predictions/ Results 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519BBAEC-A11F-4E91-BCB8-B3434A99A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5" y="2190308"/>
            <a:ext cx="7974418" cy="2853974"/>
          </a:xfrm>
        </p:spPr>
      </p:pic>
    </p:spTree>
    <p:extLst>
      <p:ext uri="{BB962C8B-B14F-4D97-AF65-F5344CB8AC3E}">
        <p14:creationId xmlns:p14="http://schemas.microsoft.com/office/powerpoint/2010/main" val="281982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2532-92F4-4E0D-BC15-6CC9F73E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43A1-C74D-48BE-B282-00134D17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 data – 17681 observations</a:t>
            </a:r>
          </a:p>
          <a:p>
            <a:r>
              <a:rPr lang="en-US" sz="2000" dirty="0"/>
              <a:t>Transportation challenges –430 members </a:t>
            </a:r>
          </a:p>
          <a:p>
            <a:r>
              <a:rPr lang="en-US" sz="2000" dirty="0"/>
              <a:t>60% population are Female.</a:t>
            </a:r>
          </a:p>
          <a:p>
            <a:r>
              <a:rPr lang="en-US" sz="2000" dirty="0"/>
              <a:t>Age - &gt;55 years</a:t>
            </a:r>
          </a:p>
          <a:p>
            <a:r>
              <a:rPr lang="en-US" sz="2000" dirty="0"/>
              <a:t>Self-engaged Optimists and Auto-Pilot participators </a:t>
            </a:r>
          </a:p>
        </p:txBody>
      </p:sp>
    </p:spTree>
    <p:extLst>
      <p:ext uri="{BB962C8B-B14F-4D97-AF65-F5344CB8AC3E}">
        <p14:creationId xmlns:p14="http://schemas.microsoft.com/office/powerpoint/2010/main" val="219887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D1B7-D962-48A3-A1C8-BBAD8729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Scope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4589-C78F-42EC-A2E2-60E41440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Online appointments</a:t>
            </a:r>
          </a:p>
          <a:p>
            <a:r>
              <a:rPr lang="en-US" sz="2000" dirty="0"/>
              <a:t>Virtual care solutions for non-emergency services.</a:t>
            </a:r>
          </a:p>
          <a:p>
            <a:r>
              <a:rPr lang="en-US" sz="2000" dirty="0"/>
              <a:t>Further breaking them based on absolute necessity for the house-based visit by hospital persona.</a:t>
            </a:r>
          </a:p>
          <a:p>
            <a:r>
              <a:rPr lang="en-US" sz="2000" dirty="0"/>
              <a:t>To prioritize the members facing transportation issues by finding scores of each member.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0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8F91-E7CA-4894-8B0F-B178EF33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3EF3-131A-41F1-A57A-64848302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Solving real-world business problem.</a:t>
            </a:r>
          </a:p>
          <a:p>
            <a:r>
              <a:rPr lang="en-US" sz="2600" dirty="0"/>
              <a:t>“High Importance” of Data cleaning, preprocessing before modeling </a:t>
            </a:r>
          </a:p>
          <a:p>
            <a:r>
              <a:rPr lang="en-US" sz="2600" dirty="0"/>
              <a:t>Exploring </a:t>
            </a:r>
          </a:p>
          <a:p>
            <a:pPr marL="0" indent="0">
              <a:buNone/>
            </a:pPr>
            <a:r>
              <a:rPr lang="en-US" sz="2600" dirty="0"/>
              <a:t>    New tool - Google Colab, Python</a:t>
            </a:r>
          </a:p>
          <a:p>
            <a:pPr marL="0" indent="0">
              <a:buNone/>
            </a:pPr>
            <a:r>
              <a:rPr lang="en-US" sz="2600" dirty="0"/>
              <a:t>    Understanding features related to healthcare</a:t>
            </a:r>
          </a:p>
          <a:p>
            <a:pPr marL="0" indent="0">
              <a:buNone/>
            </a:pPr>
            <a:r>
              <a:rPr lang="en-US" sz="2600" dirty="0"/>
              <a:t>    Using pipelines</a:t>
            </a:r>
          </a:p>
          <a:p>
            <a:pPr marL="0" indent="0">
              <a:buNone/>
            </a:pPr>
            <a:r>
              <a:rPr lang="en-US" sz="2600" dirty="0"/>
              <a:t>    Model – XGBoost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8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C1FE9-C8A2-4106-930E-1A4685AD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691" y="307102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5EB2F60-F97F-4696-8CDD-2ECBA4F8C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71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951F-29C8-4FE2-9756-E1B549C7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3CC0-1F84-491B-A219-CA950EE0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https://machinelearningmastery.com/develop-first-xgboost-model-python-scikit-learn/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https://machinelearningmastery.com/smote-oversampling-for-imbalanced-classification/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https://www.who.int/social_determinants/sdh_definition/en/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1155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https://press.humana.com/news/news-details/2020/Texas-AM-University-Humana</a:t>
            </a:r>
            <a:endParaRPr lang="en-US" sz="1600" u="sng" dirty="0">
              <a:solidFill>
                <a:srgbClr val="1155CC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1155CC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https://machinelearningmastery.com/smote-oversampling-for-imbalanced-classification/</a:t>
            </a:r>
            <a:endParaRPr lang="en-US" sz="1600" u="sng" dirty="0">
              <a:solidFill>
                <a:srgbClr val="1155CC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https://xgboost.readthedocs.io/en/latest/</a:t>
            </a:r>
            <a:endParaRPr lang="en-US" sz="1600" u="sng" dirty="0">
              <a:solidFill>
                <a:srgbClr val="1155CC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https://machinelearningmastery.com/gentle-introduction-xgboost-applied-machine-learning/</a:t>
            </a:r>
            <a:endParaRPr lang="en-US" sz="1600" u="sng" dirty="0">
              <a:solidFill>
                <a:srgbClr val="1155CC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8"/>
              </a:rPr>
              <a:t>https://scikit-learn.org/stable/modules/generated/sklearn.pipeline.Pipeline.html</a:t>
            </a:r>
            <a:endParaRPr lang="en-US" sz="1600" u="sng" dirty="0">
              <a:solidFill>
                <a:srgbClr val="1155CC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9"/>
              </a:rPr>
              <a:t>https://towardsdatascience.com/a-simple-example-of-pipeline-in-machine-learning-with-scikit-learn-e726ffbb6976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10"/>
              </a:rPr>
              <a:t>https://machinelearningmastery.com/standardscaler-and-minmaxscaler-transforms-in-python/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11"/>
              </a:rPr>
              <a:t>https://chrisalbon.com/machine_learning/feature_selection/variance_thresholding_for_feature_selection/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829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270C-7E95-4B1B-8918-ACD63F29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8630-5A61-4F4E-A710-D63E4A7B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Competition Details</a:t>
            </a:r>
          </a:p>
          <a:p>
            <a:r>
              <a:rPr lang="en-US" sz="2000" dirty="0"/>
              <a:t>Business Problem</a:t>
            </a:r>
          </a:p>
          <a:p>
            <a:r>
              <a:rPr lang="en-US" sz="2000" dirty="0"/>
              <a:t>Data Overview</a:t>
            </a:r>
          </a:p>
          <a:p>
            <a:r>
              <a:rPr lang="en-US" sz="2000" dirty="0"/>
              <a:t>Data Exploration</a:t>
            </a:r>
          </a:p>
          <a:p>
            <a:r>
              <a:rPr lang="en-US" sz="2000" dirty="0"/>
              <a:t>Feature Selection</a:t>
            </a:r>
          </a:p>
          <a:p>
            <a:r>
              <a:rPr lang="en-US" sz="2000" dirty="0"/>
              <a:t>Modeling Approach </a:t>
            </a:r>
          </a:p>
          <a:p>
            <a:r>
              <a:rPr lang="en-US" sz="2000" dirty="0"/>
              <a:t>Results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Future Scope &amp; Recommendations</a:t>
            </a:r>
          </a:p>
          <a:p>
            <a:r>
              <a:rPr lang="en-US" sz="2000" dirty="0"/>
              <a:t>Learning Outcomes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0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0898-812C-47C8-90B2-8186FA85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Competition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1CDD-4349-4F18-99E3-8C57ADA1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Fourth Annual Competition of Mays Business School partnership with Humana.</a:t>
            </a:r>
          </a:p>
          <a:p>
            <a:r>
              <a:rPr lang="en-US" sz="2000" dirty="0"/>
              <a:t>Showcase analytical skills and solve real world business problems related to healthcare.</a:t>
            </a:r>
          </a:p>
          <a:p>
            <a:r>
              <a:rPr lang="en-US" sz="2000" dirty="0"/>
              <a:t>Utilizing Humana Real data.</a:t>
            </a:r>
          </a:p>
          <a:p>
            <a:r>
              <a:rPr lang="en-US" sz="2000" dirty="0"/>
              <a:t>Having approximately 4.5 millions members and 3.8 PDP members as per July 2020</a:t>
            </a:r>
          </a:p>
          <a:p>
            <a:r>
              <a:rPr lang="en-US" sz="2000" dirty="0"/>
              <a:t>Total revenue as per 2019 is 64.88 billion.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40A1-E224-4774-978C-77173EB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4500-A73F-4E65-A35D-636570E9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Key Component: Social Determinants of Health (SDoH).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“Broader view” of Humana members to better understand </a:t>
            </a:r>
          </a:p>
          <a:p>
            <a:pPr marL="0" indent="0">
              <a:buNone/>
            </a:pPr>
            <a:r>
              <a:rPr lang="en-US" sz="2000" dirty="0"/>
              <a:t>the whole person and to assist them in new ways towards </a:t>
            </a:r>
          </a:p>
          <a:p>
            <a:pPr marL="0" indent="0">
              <a:buNone/>
            </a:pPr>
            <a:r>
              <a:rPr lang="en-US" sz="2000" dirty="0"/>
              <a:t>achieving their best health.</a:t>
            </a:r>
          </a:p>
          <a:p>
            <a:endParaRPr lang="en-US" sz="2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58EE43-24E5-479E-8A25-10D840D42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32" y="2041196"/>
            <a:ext cx="4176623" cy="33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5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3A4B-FE14-44E9-8265-D6CDF891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4E20-AF0F-471E-AF43-B1CBA025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Problem Statement</a:t>
            </a:r>
          </a:p>
          <a:p>
            <a:pPr marL="0" indent="0" algn="just">
              <a:buNone/>
            </a:pPr>
            <a:r>
              <a:rPr lang="en-US" sz="2000" dirty="0"/>
              <a:t>SDoH </a:t>
            </a:r>
            <a:r>
              <a:rPr lang="en-US" sz="2000" b="0" i="0" u="none" strike="noStrike" baseline="0" dirty="0"/>
              <a:t> are the conditions in the environments in which people live, learn, work, play, worship and age that affect a wide range of health, functioning and quality-of-life outcomes and risks. Transportation is one of these determinants. Using the provided data and potentially supplementing with public data, create a model to predict if which members are likely struggling with Transportation.	</a:t>
            </a:r>
            <a:endParaRPr lang="en-US" sz="2000" dirty="0"/>
          </a:p>
          <a:p>
            <a:r>
              <a:rPr lang="en-US" sz="2000" dirty="0"/>
              <a:t>Goal</a:t>
            </a:r>
          </a:p>
          <a:p>
            <a:pPr marL="0" indent="0">
              <a:buNone/>
            </a:pPr>
            <a:r>
              <a:rPr lang="en-US" sz="2000" dirty="0"/>
              <a:t>To identify Medicare members most likely experiencing “Transportation Challenges” and purpose viable solutions to overcome this barrier to access care and achieving their best 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E640-7505-4D4D-B99E-A6BD21AD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9B35-0F93-462B-855B-4115EF80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9291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Collected Humana’s MAPD members data.</a:t>
            </a:r>
          </a:p>
          <a:p>
            <a:r>
              <a:rPr lang="en-US" dirty="0"/>
              <a:t>A year lookback for a member before event collection</a:t>
            </a:r>
          </a:p>
          <a:p>
            <a:r>
              <a:rPr lang="en-US" dirty="0"/>
              <a:t>Synthetic data</a:t>
            </a:r>
          </a:p>
          <a:p>
            <a:r>
              <a:rPr lang="en-US" dirty="0"/>
              <a:t>826 features and 69752 observations.</a:t>
            </a:r>
          </a:p>
          <a:p>
            <a:r>
              <a:rPr lang="en-US" dirty="0"/>
              <a:t>Transportation Challenges – Binary Flag</a:t>
            </a:r>
          </a:p>
          <a:p>
            <a:r>
              <a:rPr lang="en-US" dirty="0"/>
              <a:t>Data Features include</a:t>
            </a:r>
          </a:p>
          <a:p>
            <a:pPr marL="0" indent="0">
              <a:buNone/>
            </a:pPr>
            <a:r>
              <a:rPr lang="en-US" dirty="0"/>
              <a:t>        Medical claims</a:t>
            </a:r>
          </a:p>
          <a:p>
            <a:pPr marL="0" indent="0">
              <a:buNone/>
            </a:pPr>
            <a:r>
              <a:rPr lang="en-US" dirty="0"/>
              <a:t>        Pharmacy claims</a:t>
            </a:r>
          </a:p>
          <a:p>
            <a:pPr marL="0" indent="0">
              <a:buNone/>
            </a:pPr>
            <a:r>
              <a:rPr lang="en-US" dirty="0"/>
              <a:t>        Lab claims</a:t>
            </a:r>
          </a:p>
          <a:p>
            <a:pPr marL="0" indent="0">
              <a:buNone/>
            </a:pPr>
            <a:r>
              <a:rPr lang="en-US" dirty="0"/>
              <a:t>        Demographics</a:t>
            </a:r>
          </a:p>
          <a:p>
            <a:pPr marL="0" indent="0">
              <a:buNone/>
            </a:pPr>
            <a:r>
              <a:rPr lang="en-US" dirty="0"/>
              <a:t>        Credit Card</a:t>
            </a:r>
          </a:p>
          <a:p>
            <a:pPr marL="0" indent="0">
              <a:buNone/>
            </a:pPr>
            <a:r>
              <a:rPr lang="en-US" dirty="0"/>
              <a:t>        Condition Related</a:t>
            </a:r>
          </a:p>
          <a:p>
            <a:pPr marL="0" indent="0">
              <a:buNone/>
            </a:pPr>
            <a:r>
              <a:rPr lang="en-US" dirty="0"/>
              <a:t>        CMS</a:t>
            </a:r>
          </a:p>
          <a:p>
            <a:pPr marL="0" indent="0">
              <a:buNone/>
            </a:pPr>
            <a:r>
              <a:rPr lang="en-US" dirty="0"/>
              <a:t>        Other features - Health program status, revenue code, behavioral segmentation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5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7943-362E-40F5-B6FC-4D3DB6CC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92F0-B784-4274-95EB-1AA4F1B2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Tool – Google Colaboratory (Colab)</a:t>
            </a:r>
          </a:p>
          <a:p>
            <a:r>
              <a:rPr lang="en-US" sz="2000" dirty="0"/>
              <a:t>Programming Language – Python</a:t>
            </a:r>
          </a:p>
          <a:p>
            <a:r>
              <a:rPr lang="en-US" sz="2000" dirty="0"/>
              <a:t>Duplicate observations</a:t>
            </a:r>
          </a:p>
          <a:p>
            <a:r>
              <a:rPr lang="en-US" sz="2000" dirty="0"/>
              <a:t>Handling missing data</a:t>
            </a:r>
          </a:p>
          <a:p>
            <a:r>
              <a:rPr lang="en-US" sz="2000" dirty="0"/>
              <a:t>Dummy variables</a:t>
            </a:r>
          </a:p>
          <a:p>
            <a:r>
              <a:rPr lang="en-US" sz="2000" dirty="0"/>
              <a:t>Splitting train-80% and test-20%  </a:t>
            </a:r>
          </a:p>
          <a:p>
            <a:pPr marL="0" indent="0">
              <a:buNone/>
            </a:pPr>
            <a:r>
              <a:rPr lang="en-US" sz="2000" dirty="0"/>
              <a:t>    datasets.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F917D7A8-C5B1-42A3-8CAC-B21878B096B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04723" y="1321128"/>
            <a:ext cx="3394410" cy="2875722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B815AAE0-1AE8-478E-A54F-6FC3353896D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41284" y="1347511"/>
            <a:ext cx="3394410" cy="2653783"/>
          </a:xfrm>
          <a:prstGeom prst="rect">
            <a:avLst/>
          </a:prstGeom>
          <a:ln/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FF758DF-6FEA-441A-9E27-F6D9FEEEB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262714"/>
            <a:ext cx="566928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6F5F-DE43-485A-9407-EEA13F01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269B-8AA9-436E-9A34-BDFCD773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Variance Threshold – Removes all zero- variance features</a:t>
            </a:r>
          </a:p>
          <a:p>
            <a:r>
              <a:rPr lang="en-US" sz="2000" dirty="0"/>
              <a:t>SMOTE (Synthetic Minority Oversampling Techniques) </a:t>
            </a:r>
          </a:p>
        </p:txBody>
      </p:sp>
    </p:spTree>
    <p:extLst>
      <p:ext uri="{BB962C8B-B14F-4D97-AF65-F5344CB8AC3E}">
        <p14:creationId xmlns:p14="http://schemas.microsoft.com/office/powerpoint/2010/main" val="48900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61A3-B752-47F2-9B69-6402E2FE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CA2E-6295-4BDC-B17B-9E15603C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Standardize variables</a:t>
            </a:r>
          </a:p>
          <a:p>
            <a:r>
              <a:rPr lang="en-US" sz="2000" dirty="0"/>
              <a:t>Pipelines for models:</a:t>
            </a:r>
          </a:p>
          <a:p>
            <a:pPr marL="0" indent="0">
              <a:buNone/>
            </a:pPr>
            <a:r>
              <a:rPr lang="en-US" sz="2000" dirty="0"/>
              <a:t>   Logistic Regression</a:t>
            </a:r>
          </a:p>
          <a:p>
            <a:pPr marL="0" indent="0">
              <a:buNone/>
            </a:pPr>
            <a:r>
              <a:rPr lang="en-US" sz="2000" dirty="0"/>
              <a:t>   Random Forest</a:t>
            </a:r>
          </a:p>
          <a:p>
            <a:pPr marL="0" indent="0">
              <a:buNone/>
            </a:pPr>
            <a:r>
              <a:rPr lang="en-US" sz="2000" dirty="0"/>
              <a:t>   Support Vector Machine</a:t>
            </a:r>
          </a:p>
          <a:p>
            <a:pPr marL="0" indent="0">
              <a:buNone/>
            </a:pPr>
            <a:r>
              <a:rPr lang="en-US" sz="2000" dirty="0"/>
              <a:t>   XGBoost</a:t>
            </a:r>
          </a:p>
          <a:p>
            <a:r>
              <a:rPr lang="en-US" sz="2000" dirty="0"/>
              <a:t>Specifying grid searches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2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616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Capstone Project: Humana-Mays Healthcare Analytics Case Competition   2020</vt:lpstr>
      <vt:lpstr>Overview</vt:lpstr>
      <vt:lpstr>Competition Details</vt:lpstr>
      <vt:lpstr>Business Problem</vt:lpstr>
      <vt:lpstr>Business Problem</vt:lpstr>
      <vt:lpstr>Data Overview</vt:lpstr>
      <vt:lpstr>Data Exploration</vt:lpstr>
      <vt:lpstr>Feature Selection</vt:lpstr>
      <vt:lpstr>Modeling Approach</vt:lpstr>
      <vt:lpstr>Predictions/ Results </vt:lpstr>
      <vt:lpstr>Conclusion</vt:lpstr>
      <vt:lpstr>Future Scope &amp; Recommendations</vt:lpstr>
      <vt:lpstr>Learning Outcomes</vt:lpstr>
      <vt:lpstr>Thank You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Humana-Mays Healthcare Analytics Case Competition   2020</dc:title>
  <dc:creator>Penjerla, Satyasri Pavani Harika</dc:creator>
  <cp:lastModifiedBy>Penjerla, Satyasri Pavani Harika</cp:lastModifiedBy>
  <cp:revision>1</cp:revision>
  <dcterms:created xsi:type="dcterms:W3CDTF">2020-11-29T22:46:55Z</dcterms:created>
  <dcterms:modified xsi:type="dcterms:W3CDTF">2020-11-29T23:04:03Z</dcterms:modified>
</cp:coreProperties>
</file>