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BE0A7-A4D1-FEB2-D5A5-5487D21633A0}" v="1201" dt="2019-12-11T01:59:3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92" d="100"/>
          <a:sy n="92" d="100"/>
        </p:scale>
        <p:origin x="-11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B2BE0A7-A4D1-FEB2-D5A5-5487D21633A0}"/>
    <pc:docChg chg="modSld">
      <pc:chgData name="" userId="" providerId="" clId="Web-{DB2BE0A7-A4D1-FEB2-D5A5-5487D21633A0}" dt="2019-12-10T23:47:58.547" v="9" actId="20577"/>
      <pc:docMkLst>
        <pc:docMk/>
      </pc:docMkLst>
      <pc:sldChg chg="modSp">
        <pc:chgData name="" userId="" providerId="" clId="Web-{DB2BE0A7-A4D1-FEB2-D5A5-5487D21633A0}" dt="2019-12-10T23:47:58.516" v="7" actId="20577"/>
        <pc:sldMkLst>
          <pc:docMk/>
          <pc:sldMk cId="109857222" sldId="256"/>
        </pc:sldMkLst>
        <pc:spChg chg="mod">
          <ac:chgData name="" userId="" providerId="" clId="Web-{DB2BE0A7-A4D1-FEB2-D5A5-5487D21633A0}" dt="2019-12-10T23:47:58.516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adade, Srushti" userId="S::spadade@kent.edu::21a44946-7b44-415b-9890-0fc4d8ca1917" providerId="AD" clId="Web-{DB2BE0A7-A4D1-FEB2-D5A5-5487D21633A0}"/>
    <pc:docChg chg="addSld modSld addMainMaster delMainMaster">
      <pc:chgData name="Padade, Srushti" userId="S::spadade@kent.edu::21a44946-7b44-415b-9890-0fc4d8ca1917" providerId="AD" clId="Web-{DB2BE0A7-A4D1-FEB2-D5A5-5487D21633A0}" dt="2019-12-11T01:59:30.621" v="1194" actId="20577"/>
      <pc:docMkLst>
        <pc:docMk/>
      </pc:docMkLst>
      <pc:sldChg chg="addSp delSp modSp mod setBg modClrScheme setClrOvrMap delDesignElem chgLayout">
        <pc:chgData name="Padade, Srushti" userId="S::spadade@kent.edu::21a44946-7b44-415b-9890-0fc4d8ca1917" providerId="AD" clId="Web-{DB2BE0A7-A4D1-FEB2-D5A5-5487D21633A0}" dt="2019-12-11T01:59:30.621" v="1194" actId="20577"/>
        <pc:sldMkLst>
          <pc:docMk/>
          <pc:sldMk cId="109857222" sldId="256"/>
        </pc:sldMkLst>
        <pc:spChg chg="mod ord">
          <ac:chgData name="Padade, Srushti" userId="S::spadade@kent.edu::21a44946-7b44-415b-9890-0fc4d8ca1917" providerId="AD" clId="Web-{DB2BE0A7-A4D1-FEB2-D5A5-5487D21633A0}" dt="2019-12-11T01:59:30.621" v="1194" actId="20577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Padade, Srushti" userId="S::spadade@kent.edu::21a44946-7b44-415b-9890-0fc4d8ca1917" providerId="AD" clId="Web-{DB2BE0A7-A4D1-FEB2-D5A5-5487D21633A0}" dt="2019-12-11T01:57:44.397" v="1182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adade, Srushti" userId="S::spadade@kent.edu::21a44946-7b44-415b-9890-0fc4d8ca1917" providerId="AD" clId="Web-{DB2BE0A7-A4D1-FEB2-D5A5-5487D21633A0}" dt="2019-12-11T01:57:21.115" v="1171"/>
          <ac:spMkLst>
            <pc:docMk/>
            <pc:sldMk cId="109857222" sldId="256"/>
            <ac:spMk id="6" creationId="{B9EC0B6C-6396-4D60-97BB-6CC3A32F8DBA}"/>
          </ac:spMkLst>
        </pc:spChg>
        <pc:spChg chg="add del">
          <ac:chgData name="Padade, Srushti" userId="S::spadade@kent.edu::21a44946-7b44-415b-9890-0fc4d8ca1917" providerId="AD" clId="Web-{DB2BE0A7-A4D1-FEB2-D5A5-5487D21633A0}" dt="2019-12-10T23:54:11.424" v="50"/>
          <ac:spMkLst>
            <pc:docMk/>
            <pc:sldMk cId="109857222" sldId="256"/>
            <ac:spMk id="6" creationId="{E4F17063-EDA4-417B-946F-BA357F3B390D}"/>
          </ac:spMkLst>
        </pc:spChg>
        <pc:spChg chg="add del">
          <ac:chgData name="Padade, Srushti" userId="S::spadade@kent.edu::21a44946-7b44-415b-9890-0fc4d8ca1917" providerId="AD" clId="Web-{DB2BE0A7-A4D1-FEB2-D5A5-5487D21633A0}" dt="2019-12-10T23:54:11.424" v="50"/>
          <ac:spMkLst>
            <pc:docMk/>
            <pc:sldMk cId="109857222" sldId="256"/>
            <ac:spMk id="7" creationId="{D36F3EEA-55D4-4677-80E7-92D00B8F343B}"/>
          </ac:spMkLst>
        </pc:spChg>
        <pc:spChg chg="add del">
          <ac:chgData name="Padade, Srushti" userId="S::spadade@kent.edu::21a44946-7b44-415b-9890-0fc4d8ca1917" providerId="AD" clId="Web-{DB2BE0A7-A4D1-FEB2-D5A5-5487D21633A0}" dt="2019-12-10T23:51:34.064" v="39"/>
          <ac:spMkLst>
            <pc:docMk/>
            <pc:sldMk cId="109857222" sldId="256"/>
            <ac:spMk id="9" creationId="{26B4480E-B7FF-4481-890E-043A69AE6FE2}"/>
          </ac:spMkLst>
        </pc:spChg>
        <pc:spChg chg="add del">
          <ac:chgData name="Padade, Srushti" userId="S::spadade@kent.edu::21a44946-7b44-415b-9890-0fc4d8ca1917" providerId="AD" clId="Web-{DB2BE0A7-A4D1-FEB2-D5A5-5487D21633A0}" dt="2019-12-10T23:51:34.064" v="39"/>
          <ac:spMkLst>
            <pc:docMk/>
            <pc:sldMk cId="109857222" sldId="256"/>
            <ac:spMk id="11" creationId="{64C13BAB-7C00-4D21-A857-E3D41C0A2A66}"/>
          </ac:spMkLst>
        </pc:spChg>
        <pc:spChg chg="add del">
          <ac:chgData name="Padade, Srushti" userId="S::spadade@kent.edu::21a44946-7b44-415b-9890-0fc4d8ca1917" providerId="AD" clId="Web-{DB2BE0A7-A4D1-FEB2-D5A5-5487D21633A0}" dt="2019-12-10T23:51:34.064" v="39"/>
          <ac:spMkLst>
            <pc:docMk/>
            <pc:sldMk cId="109857222" sldId="256"/>
            <ac:spMk id="13" creationId="{1F1FF39A-AC3C-4066-9D4C-519AA22812EA}"/>
          </ac:spMkLst>
        </pc:spChg>
        <pc:spChg chg="add del">
          <ac:chgData name="Padade, Srushti" userId="S::spadade@kent.edu::21a44946-7b44-415b-9890-0fc4d8ca1917" providerId="AD" clId="Web-{DB2BE0A7-A4D1-FEB2-D5A5-5487D21633A0}" dt="2019-12-10T23:52:47.955" v="47"/>
          <ac:spMkLst>
            <pc:docMk/>
            <pc:sldMk cId="109857222" sldId="256"/>
            <ac:spMk id="15" creationId="{26B4480E-B7FF-4481-890E-043A69AE6FE2}"/>
          </ac:spMkLst>
        </pc:spChg>
        <pc:spChg chg="add del">
          <ac:chgData name="Padade, Srushti" userId="S::spadade@kent.edu::21a44946-7b44-415b-9890-0fc4d8ca1917" providerId="AD" clId="Web-{DB2BE0A7-A4D1-FEB2-D5A5-5487D21633A0}" dt="2019-12-10T23:51:34.048" v="38"/>
          <ac:spMkLst>
            <pc:docMk/>
            <pc:sldMk cId="109857222" sldId="256"/>
            <ac:spMk id="18" creationId="{6B695AA2-4B70-477F-AF90-536B720A1343}"/>
          </ac:spMkLst>
        </pc:spChg>
        <pc:spChg chg="add del">
          <ac:chgData name="Padade, Srushti" userId="S::spadade@kent.edu::21a44946-7b44-415b-9890-0fc4d8ca1917" providerId="AD" clId="Web-{DB2BE0A7-A4D1-FEB2-D5A5-5487D21633A0}" dt="2019-12-10T23:52:47.955" v="47"/>
          <ac:spMkLst>
            <pc:docMk/>
            <pc:sldMk cId="109857222" sldId="256"/>
            <ac:spMk id="20" creationId="{64C13BAB-7C00-4D21-A857-E3D41C0A2A66}"/>
          </ac:spMkLst>
        </pc:spChg>
        <pc:spChg chg="add del">
          <ac:chgData name="Padade, Srushti" userId="S::spadade@kent.edu::21a44946-7b44-415b-9890-0fc4d8ca1917" providerId="AD" clId="Web-{DB2BE0A7-A4D1-FEB2-D5A5-5487D21633A0}" dt="2019-12-10T23:52:47.955" v="47"/>
          <ac:spMkLst>
            <pc:docMk/>
            <pc:sldMk cId="109857222" sldId="256"/>
            <ac:spMk id="22" creationId="{1F1FF39A-AC3C-4066-9D4C-519AA22812EA}"/>
          </ac:spMkLst>
        </pc:spChg>
        <pc:spChg chg="add del">
          <ac:chgData name="Padade, Srushti" userId="S::spadade@kent.edu::21a44946-7b44-415b-9890-0fc4d8ca1917" providerId="AD" clId="Web-{DB2BE0A7-A4D1-FEB2-D5A5-5487D21633A0}" dt="2019-12-10T23:53:47.736" v="48"/>
          <ac:spMkLst>
            <pc:docMk/>
            <pc:sldMk cId="109857222" sldId="256"/>
            <ac:spMk id="27" creationId="{6B695AA2-4B70-477F-AF90-536B720A1343}"/>
          </ac:spMkLst>
        </pc:spChg>
        <pc:picChg chg="add mod">
          <ac:chgData name="Padade, Srushti" userId="S::spadade@kent.edu::21a44946-7b44-415b-9890-0fc4d8ca1917" providerId="AD" clId="Web-{DB2BE0A7-A4D1-FEB2-D5A5-5487D21633A0}" dt="2019-12-10T23:54:03.768" v="49"/>
          <ac:picMkLst>
            <pc:docMk/>
            <pc:sldMk cId="109857222" sldId="256"/>
            <ac:picMk id="4" creationId="{FF18B43F-6779-48B8-98BD-2DE4AC289594}"/>
          </ac:picMkLst>
        </pc:picChg>
      </pc:sldChg>
      <pc:sldChg chg="addSp delSp modSp new mod setBg modClrScheme setClrOvrMap delDesignElem chgLayout">
        <pc:chgData name="Padade, Srushti" userId="S::spadade@kent.edu::21a44946-7b44-415b-9890-0fc4d8ca1917" providerId="AD" clId="Web-{DB2BE0A7-A4D1-FEB2-D5A5-5487D21633A0}" dt="2019-12-11T01:58:26.165" v="1187" actId="20577"/>
        <pc:sldMkLst>
          <pc:docMk/>
          <pc:sldMk cId="836684608" sldId="257"/>
        </pc:sldMkLst>
        <pc:spChg chg="mod ord">
          <ac:chgData name="Padade, Srushti" userId="S::spadade@kent.edu::21a44946-7b44-415b-9890-0fc4d8ca1917" providerId="AD" clId="Web-{DB2BE0A7-A4D1-FEB2-D5A5-5487D21633A0}" dt="2019-12-11T01:13:22.216" v="451"/>
          <ac:spMkLst>
            <pc:docMk/>
            <pc:sldMk cId="836684608" sldId="257"/>
            <ac:spMk id="2" creationId="{865A7F0B-5015-4469-875B-438A9CC6A84C}"/>
          </ac:spMkLst>
        </pc:spChg>
        <pc:spChg chg="del mod">
          <ac:chgData name="Padade, Srushti" userId="S::spadade@kent.edu::21a44946-7b44-415b-9890-0fc4d8ca1917" providerId="AD" clId="Web-{DB2BE0A7-A4D1-FEB2-D5A5-5487D21633A0}" dt="2019-12-10T23:56:48.003" v="96"/>
          <ac:spMkLst>
            <pc:docMk/>
            <pc:sldMk cId="836684608" sldId="257"/>
            <ac:spMk id="3" creationId="{D28E1F2F-0A3B-44D7-8CEC-B529EE2C93C7}"/>
          </ac:spMkLst>
        </pc:spChg>
        <pc:spChg chg="add del">
          <ac:chgData name="Padade, Srushti" userId="S::spadade@kent.edu::21a44946-7b44-415b-9890-0fc4d8ca1917" providerId="AD" clId="Web-{DB2BE0A7-A4D1-FEB2-D5A5-5487D21633A0}" dt="2019-12-11T00:15:42.055" v="207"/>
          <ac:spMkLst>
            <pc:docMk/>
            <pc:sldMk cId="836684608" sldId="257"/>
            <ac:spMk id="7" creationId="{B5541CD5-D7AC-4686-8783-CF5D1D4FC266}"/>
          </ac:spMkLst>
        </pc:spChg>
        <pc:spChg chg="add del">
          <ac:chgData name="Padade, Srushti" userId="S::spadade@kent.edu::21a44946-7b44-415b-9890-0fc4d8ca1917" providerId="AD" clId="Web-{DB2BE0A7-A4D1-FEB2-D5A5-5487D21633A0}" dt="2019-12-11T00:15:42.055" v="207"/>
          <ac:spMkLst>
            <pc:docMk/>
            <pc:sldMk cId="836684608" sldId="257"/>
            <ac:spMk id="8" creationId="{0420923D-0C6E-4656-9A01-EE9FB6345EB3}"/>
          </ac:spMkLst>
        </pc:spChg>
        <pc:spChg chg="add del">
          <ac:chgData name="Padade, Srushti" userId="S::spadade@kent.edu::21a44946-7b44-415b-9890-0fc4d8ca1917" providerId="AD" clId="Web-{DB2BE0A7-A4D1-FEB2-D5A5-5487D21633A0}" dt="2019-12-11T00:15:42.055" v="207"/>
          <ac:spMkLst>
            <pc:docMk/>
            <pc:sldMk cId="836684608" sldId="257"/>
            <ac:spMk id="9" creationId="{904D0A95-DEAA-4B8D-A340-BEC3A5DBCDDB}"/>
          </ac:spMkLst>
        </pc:spChg>
        <pc:spChg chg="add del">
          <ac:chgData name="Padade, Srushti" userId="S::spadade@kent.edu::21a44946-7b44-415b-9890-0fc4d8ca1917" providerId="AD" clId="Web-{DB2BE0A7-A4D1-FEB2-D5A5-5487D21633A0}" dt="2019-12-11T00:14:06.164" v="198"/>
          <ac:spMkLst>
            <pc:docMk/>
            <pc:sldMk cId="836684608" sldId="257"/>
            <ac:spMk id="10" creationId="{D29121B6-CC83-4529-87ED-89AE1AD34EE4}"/>
          </ac:spMkLst>
        </pc:spChg>
        <pc:spChg chg="add del">
          <ac:chgData name="Padade, Srushti" userId="S::spadade@kent.edu::21a44946-7b44-415b-9890-0fc4d8ca1917" providerId="AD" clId="Web-{DB2BE0A7-A4D1-FEB2-D5A5-5487D21633A0}" dt="2019-12-11T00:15:52.743" v="211"/>
          <ac:spMkLst>
            <pc:docMk/>
            <pc:sldMk cId="836684608" sldId="257"/>
            <ac:spMk id="11" creationId="{B5541CD5-D7AC-4686-8783-CF5D1D4FC266}"/>
          </ac:spMkLst>
        </pc:spChg>
        <pc:spChg chg="add del">
          <ac:chgData name="Padade, Srushti" userId="S::spadade@kent.edu::21a44946-7b44-415b-9890-0fc4d8ca1917" providerId="AD" clId="Web-{DB2BE0A7-A4D1-FEB2-D5A5-5487D21633A0}" dt="2019-12-11T00:14:06.164" v="198"/>
          <ac:spMkLst>
            <pc:docMk/>
            <pc:sldMk cId="836684608" sldId="257"/>
            <ac:spMk id="12" creationId="{F48C3783-EF6E-445F-A78D-9DE1771B04FF}"/>
          </ac:spMkLst>
        </pc:spChg>
        <pc:spChg chg="add del">
          <ac:chgData name="Padade, Srushti" userId="S::spadade@kent.edu::21a44946-7b44-415b-9890-0fc4d8ca1917" providerId="AD" clId="Web-{DB2BE0A7-A4D1-FEB2-D5A5-5487D21633A0}" dt="2019-12-11T00:15:52.743" v="211"/>
          <ac:spMkLst>
            <pc:docMk/>
            <pc:sldMk cId="836684608" sldId="257"/>
            <ac:spMk id="13" creationId="{0420923D-0C6E-4656-9A01-EE9FB6345EB3}"/>
          </ac:spMkLst>
        </pc:spChg>
        <pc:spChg chg="add del">
          <ac:chgData name="Padade, Srushti" userId="S::spadade@kent.edu::21a44946-7b44-415b-9890-0fc4d8ca1917" providerId="AD" clId="Web-{DB2BE0A7-A4D1-FEB2-D5A5-5487D21633A0}" dt="2019-12-11T00:14:06.164" v="198"/>
          <ac:spMkLst>
            <pc:docMk/>
            <pc:sldMk cId="836684608" sldId="257"/>
            <ac:spMk id="14" creationId="{CCB7DCDB-78ED-480D-8CA0-9930E8F29DBB}"/>
          </ac:spMkLst>
        </pc:spChg>
        <pc:spChg chg="add del">
          <ac:chgData name="Padade, Srushti" userId="S::spadade@kent.edu::21a44946-7b44-415b-9890-0fc4d8ca1917" providerId="AD" clId="Web-{DB2BE0A7-A4D1-FEB2-D5A5-5487D21633A0}" dt="2019-12-11T00:15:52.743" v="211"/>
          <ac:spMkLst>
            <pc:docMk/>
            <pc:sldMk cId="836684608" sldId="257"/>
            <ac:spMk id="15" creationId="{904D0A95-DEAA-4B8D-A340-BEC3A5DBCDDB}"/>
          </ac:spMkLst>
        </pc:spChg>
        <pc:spChg chg="add del">
          <ac:chgData name="Padade, Srushti" userId="S::spadade@kent.edu::21a44946-7b44-415b-9890-0fc4d8ca1917" providerId="AD" clId="Web-{DB2BE0A7-A4D1-FEB2-D5A5-5487D21633A0}" dt="2019-12-11T00:14:06.164" v="198"/>
          <ac:spMkLst>
            <pc:docMk/>
            <pc:sldMk cId="836684608" sldId="257"/>
            <ac:spMk id="16" creationId="{11F48B6A-C55F-4FD5-9034-DC9867D02B44}"/>
          </ac:spMkLst>
        </pc:spChg>
        <pc:graphicFrameChg chg="add mod ord modGraphic">
          <ac:chgData name="Padade, Srushti" userId="S::spadade@kent.edu::21a44946-7b44-415b-9890-0fc4d8ca1917" providerId="AD" clId="Web-{DB2BE0A7-A4D1-FEB2-D5A5-5487D21633A0}" dt="2019-12-11T01:58:26.165" v="1187" actId="20577"/>
          <ac:graphicFrameMkLst>
            <pc:docMk/>
            <pc:sldMk cId="836684608" sldId="257"/>
            <ac:graphicFrameMk id="5" creationId="{5D92C795-533C-490A-ADAA-CA1291CB6968}"/>
          </ac:graphicFrameMkLst>
        </pc:graphicFrameChg>
      </pc:sldChg>
      <pc:sldChg chg="addSp delSp modSp new mod setBg modClrScheme chgLayout">
        <pc:chgData name="Padade, Srushti" userId="S::spadade@kent.edu::21a44946-7b44-415b-9890-0fc4d8ca1917" providerId="AD" clId="Web-{DB2BE0A7-A4D1-FEB2-D5A5-5487D21633A0}" dt="2019-12-11T01:58:51.322" v="1191" actId="20577"/>
        <pc:sldMkLst>
          <pc:docMk/>
          <pc:sldMk cId="1829631603" sldId="258"/>
        </pc:sldMkLst>
        <pc:spChg chg="mod ord">
          <ac:chgData name="Padade, Srushti" userId="S::spadade@kent.edu::21a44946-7b44-415b-9890-0fc4d8ca1917" providerId="AD" clId="Web-{DB2BE0A7-A4D1-FEB2-D5A5-5487D21633A0}" dt="2019-12-11T01:44:49.472" v="1022"/>
          <ac:spMkLst>
            <pc:docMk/>
            <pc:sldMk cId="1829631603" sldId="258"/>
            <ac:spMk id="2" creationId="{73322671-A002-4BF7-A4AC-9E471EDB7297}"/>
          </ac:spMkLst>
        </pc:spChg>
        <pc:spChg chg="del mod ord">
          <ac:chgData name="Padade, Srushti" userId="S::spadade@kent.edu::21a44946-7b44-415b-9890-0fc4d8ca1917" providerId="AD" clId="Web-{DB2BE0A7-A4D1-FEB2-D5A5-5487D21633A0}" dt="2019-12-11T01:41:33.916" v="986"/>
          <ac:spMkLst>
            <pc:docMk/>
            <pc:sldMk cId="1829631603" sldId="258"/>
            <ac:spMk id="3" creationId="{49D27E63-739B-43AA-BFEA-28AC63259EAA}"/>
          </ac:spMkLst>
        </pc:spChg>
        <pc:spChg chg="add del mod ord">
          <ac:chgData name="Padade, Srushti" userId="S::spadade@kent.edu::21a44946-7b44-415b-9890-0fc4d8ca1917" providerId="AD" clId="Web-{DB2BE0A7-A4D1-FEB2-D5A5-5487D21633A0}" dt="2019-12-11T01:20:01.499" v="477"/>
          <ac:spMkLst>
            <pc:docMk/>
            <pc:sldMk cId="1829631603" sldId="258"/>
            <ac:spMk id="4" creationId="{C52D6F99-5138-47A8-88C9-073474503E01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52.282" v="1007"/>
          <ac:spMkLst>
            <pc:docMk/>
            <pc:sldMk cId="1829631603" sldId="258"/>
            <ac:spMk id="10" creationId="{3EE1A71F-2664-4E38-A47B-A6F74A66A5BA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52.282" v="1007"/>
          <ac:spMkLst>
            <pc:docMk/>
            <pc:sldMk cId="1829631603" sldId="258"/>
            <ac:spMk id="12" creationId="{895A2202-3CDB-4BEB-B357-591207B19CE3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52.282" v="1007"/>
          <ac:spMkLst>
            <pc:docMk/>
            <pc:sldMk cId="1829631603" sldId="258"/>
            <ac:spMk id="14" creationId="{3AD441E9-6D75-456C-B0AE-40B2012E17CA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9.472" v="1022"/>
          <ac:spMkLst>
            <pc:docMk/>
            <pc:sldMk cId="1829631603" sldId="258"/>
            <ac:spMk id="16" creationId="{A4E69DF3-C16B-4CBD-8857-D59C8479D0E8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9.472" v="1022"/>
          <ac:spMkLst>
            <pc:docMk/>
            <pc:sldMk cId="1829631603" sldId="258"/>
            <ac:spMk id="17" creationId="{7AB2EB7B-4C6C-4017-BC1C-0EEB1C071BED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9.472" v="1022"/>
          <ac:spMkLst>
            <pc:docMk/>
            <pc:sldMk cId="1829631603" sldId="258"/>
            <ac:spMk id="18" creationId="{E8FB2176-2571-46C3-BFBA-2F2E1DC5B819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52.219" v="1006"/>
          <ac:spMkLst>
            <pc:docMk/>
            <pc:sldMk cId="1829631603" sldId="258"/>
            <ac:spMk id="19" creationId="{3EE1A71F-2664-4E38-A47B-A6F74A66A5BA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52.219" v="1006"/>
          <ac:spMkLst>
            <pc:docMk/>
            <pc:sldMk cId="1829631603" sldId="258"/>
            <ac:spMk id="21" creationId="{895A2202-3CDB-4BEB-B357-591207B19CE3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52.219" v="1006"/>
          <ac:spMkLst>
            <pc:docMk/>
            <pc:sldMk cId="1829631603" sldId="258"/>
            <ac:spMk id="23" creationId="{3AD441E9-6D75-456C-B0AE-40B2012E17CA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9.472" v="1022"/>
          <ac:spMkLst>
            <pc:docMk/>
            <pc:sldMk cId="1829631603" sldId="258"/>
            <ac:spMk id="25" creationId="{EA0DC283-51CC-4141-8438-9F589B733282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5.331" v="1019"/>
          <ac:spMkLst>
            <pc:docMk/>
            <pc:sldMk cId="1829631603" sldId="258"/>
            <ac:spMk id="27" creationId="{C8C9F670-D457-4F9E-BDA1-B6468C7782EB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5.331" v="1019"/>
          <ac:spMkLst>
            <pc:docMk/>
            <pc:sldMk cId="1829631603" sldId="258"/>
            <ac:spMk id="28" creationId="{240E2333-C7BB-42CB-A674-0BE0C8ED7B26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5.331" v="1019"/>
          <ac:spMkLst>
            <pc:docMk/>
            <pc:sldMk cId="1829631603" sldId="258"/>
            <ac:spMk id="29" creationId="{6CADF7DA-72EF-4990-9F27-D443BAF7D83E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0.331" v="1017"/>
          <ac:spMkLst>
            <pc:docMk/>
            <pc:sldMk cId="1829631603" sldId="258"/>
            <ac:spMk id="30" creationId="{C2ED0803-0133-49C2-9858-E132FF173AAD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9.425" v="1021"/>
          <ac:spMkLst>
            <pc:docMk/>
            <pc:sldMk cId="1829631603" sldId="258"/>
            <ac:spMk id="31" creationId="{C2ED0803-0133-49C2-9858-E132FF173AAD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0.331" v="1017"/>
          <ac:spMkLst>
            <pc:docMk/>
            <pc:sldMk cId="1829631603" sldId="258"/>
            <ac:spMk id="32" creationId="{C379F6D6-AB42-424F-9B81-E57F502B6AA6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9.425" v="1021"/>
          <ac:spMkLst>
            <pc:docMk/>
            <pc:sldMk cId="1829631603" sldId="258"/>
            <ac:spMk id="33" creationId="{C379F6D6-AB42-424F-9B81-E57F502B6AA6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0.331" v="1017"/>
          <ac:spMkLst>
            <pc:docMk/>
            <pc:sldMk cId="1829631603" sldId="258"/>
            <ac:spMk id="34" creationId="{5BAFE5D0-C0A7-4C07-B852-6F0A7CF2ADBB}"/>
          </ac:spMkLst>
        </pc:spChg>
        <pc:spChg chg="add del">
          <ac:chgData name="Padade, Srushti" userId="S::spadade@kent.edu::21a44946-7b44-415b-9890-0fc4d8ca1917" providerId="AD" clId="Web-{DB2BE0A7-A4D1-FEB2-D5A5-5487D21633A0}" dt="2019-12-11T01:44:49.425" v="1021"/>
          <ac:spMkLst>
            <pc:docMk/>
            <pc:sldMk cId="1829631603" sldId="258"/>
            <ac:spMk id="35" creationId="{5BAFE5D0-C0A7-4C07-B852-6F0A7CF2ADBB}"/>
          </ac:spMkLst>
        </pc:spChg>
        <pc:spChg chg="add del">
          <ac:chgData name="Padade, Srushti" userId="S::spadade@kent.edu::21a44946-7b44-415b-9890-0fc4d8ca1917" providerId="AD" clId="Web-{DB2BE0A7-A4D1-FEB2-D5A5-5487D21633A0}" dt="2019-12-11T01:50:20.331" v="1120"/>
          <ac:spMkLst>
            <pc:docMk/>
            <pc:sldMk cId="1829631603" sldId="258"/>
            <ac:spMk id="36" creationId="{C8C9F670-D457-4F9E-BDA1-B6468C7782EB}"/>
          </ac:spMkLst>
        </pc:spChg>
        <pc:spChg chg="add del">
          <ac:chgData name="Padade, Srushti" userId="S::spadade@kent.edu::21a44946-7b44-415b-9890-0fc4d8ca1917" providerId="AD" clId="Web-{DB2BE0A7-A4D1-FEB2-D5A5-5487D21633A0}" dt="2019-12-11T01:50:20.331" v="1120"/>
          <ac:spMkLst>
            <pc:docMk/>
            <pc:sldMk cId="1829631603" sldId="258"/>
            <ac:spMk id="37" creationId="{240E2333-C7BB-42CB-A674-0BE0C8ED7B26}"/>
          </ac:spMkLst>
        </pc:spChg>
        <pc:spChg chg="add del">
          <ac:chgData name="Padade, Srushti" userId="S::spadade@kent.edu::21a44946-7b44-415b-9890-0fc4d8ca1917" providerId="AD" clId="Web-{DB2BE0A7-A4D1-FEB2-D5A5-5487D21633A0}" dt="2019-12-11T01:50:20.331" v="1120"/>
          <ac:spMkLst>
            <pc:docMk/>
            <pc:sldMk cId="1829631603" sldId="258"/>
            <ac:spMk id="38" creationId="{6CADF7DA-72EF-4990-9F27-D443BAF7D83E}"/>
          </ac:spMkLst>
        </pc:spChg>
        <pc:spChg chg="add">
          <ac:chgData name="Padade, Srushti" userId="S::spadade@kent.edu::21a44946-7b44-415b-9890-0fc4d8ca1917" providerId="AD" clId="Web-{DB2BE0A7-A4D1-FEB2-D5A5-5487D21633A0}" dt="2019-12-11T01:50:20.331" v="1120"/>
          <ac:spMkLst>
            <pc:docMk/>
            <pc:sldMk cId="1829631603" sldId="258"/>
            <ac:spMk id="40" creationId="{C8C9F670-D457-4F9E-BDA1-B6468C7782EB}"/>
          </ac:spMkLst>
        </pc:spChg>
        <pc:spChg chg="add">
          <ac:chgData name="Padade, Srushti" userId="S::spadade@kent.edu::21a44946-7b44-415b-9890-0fc4d8ca1917" providerId="AD" clId="Web-{DB2BE0A7-A4D1-FEB2-D5A5-5487D21633A0}" dt="2019-12-11T01:50:20.331" v="1120"/>
          <ac:spMkLst>
            <pc:docMk/>
            <pc:sldMk cId="1829631603" sldId="258"/>
            <ac:spMk id="41" creationId="{240E2333-C7BB-42CB-A674-0BE0C8ED7B26}"/>
          </ac:spMkLst>
        </pc:spChg>
        <pc:spChg chg="add">
          <ac:chgData name="Padade, Srushti" userId="S::spadade@kent.edu::21a44946-7b44-415b-9890-0fc4d8ca1917" providerId="AD" clId="Web-{DB2BE0A7-A4D1-FEB2-D5A5-5487D21633A0}" dt="2019-12-11T01:50:20.331" v="1120"/>
          <ac:spMkLst>
            <pc:docMk/>
            <pc:sldMk cId="1829631603" sldId="258"/>
            <ac:spMk id="42" creationId="{6CADF7DA-72EF-4990-9F27-D443BAF7D83E}"/>
          </ac:spMkLst>
        </pc:spChg>
        <pc:spChg chg="add del">
          <ac:chgData name="Padade, Srushti" userId="S::spadade@kent.edu::21a44946-7b44-415b-9890-0fc4d8ca1917" providerId="AD" clId="Web-{DB2BE0A7-A4D1-FEB2-D5A5-5487D21633A0}" dt="2019-12-11T01:50:20.284" v="1119"/>
          <ac:spMkLst>
            <pc:docMk/>
            <pc:sldMk cId="1829631603" sldId="258"/>
            <ac:spMk id="43" creationId="{C8C9F670-D457-4F9E-BDA1-B6468C7782EB}"/>
          </ac:spMkLst>
        </pc:spChg>
        <pc:spChg chg="add del">
          <ac:chgData name="Padade, Srushti" userId="S::spadade@kent.edu::21a44946-7b44-415b-9890-0fc4d8ca1917" providerId="AD" clId="Web-{DB2BE0A7-A4D1-FEB2-D5A5-5487D21633A0}" dt="2019-12-11T01:50:20.284" v="1119"/>
          <ac:spMkLst>
            <pc:docMk/>
            <pc:sldMk cId="1829631603" sldId="258"/>
            <ac:spMk id="45" creationId="{240E2333-C7BB-42CB-A674-0BE0C8ED7B26}"/>
          </ac:spMkLst>
        </pc:spChg>
        <pc:spChg chg="add del">
          <ac:chgData name="Padade, Srushti" userId="S::spadade@kent.edu::21a44946-7b44-415b-9890-0fc4d8ca1917" providerId="AD" clId="Web-{DB2BE0A7-A4D1-FEB2-D5A5-5487D21633A0}" dt="2019-12-11T01:50:20.284" v="1119"/>
          <ac:spMkLst>
            <pc:docMk/>
            <pc:sldMk cId="1829631603" sldId="258"/>
            <ac:spMk id="47" creationId="{6CADF7DA-72EF-4990-9F27-D443BAF7D83E}"/>
          </ac:spMkLst>
        </pc:spChg>
        <pc:graphicFrameChg chg="add mod modGraphic">
          <ac:chgData name="Padade, Srushti" userId="S::spadade@kent.edu::21a44946-7b44-415b-9890-0fc4d8ca1917" providerId="AD" clId="Web-{DB2BE0A7-A4D1-FEB2-D5A5-5487D21633A0}" dt="2019-12-11T01:58:51.322" v="1191" actId="20577"/>
          <ac:graphicFrameMkLst>
            <pc:docMk/>
            <pc:sldMk cId="1829631603" sldId="258"/>
            <ac:graphicFrameMk id="5" creationId="{CDB6493B-82F2-48B0-91B0-81EDF7C03D56}"/>
          </ac:graphicFrameMkLst>
        </pc:graphicFrameChg>
      </pc:sldChg>
      <pc:sldChg chg="addSp delSp modSp new mod setBg modClrScheme chgLayout">
        <pc:chgData name="Padade, Srushti" userId="S::spadade@kent.edu::21a44946-7b44-415b-9890-0fc4d8ca1917" providerId="AD" clId="Web-{DB2BE0A7-A4D1-FEB2-D5A5-5487D21633A0}" dt="2019-12-11T01:59:00.541" v="1192" actId="20577"/>
        <pc:sldMkLst>
          <pc:docMk/>
          <pc:sldMk cId="1473575999" sldId="259"/>
        </pc:sldMkLst>
        <pc:spChg chg="mod ord">
          <ac:chgData name="Padade, Srushti" userId="S::spadade@kent.edu::21a44946-7b44-415b-9890-0fc4d8ca1917" providerId="AD" clId="Web-{DB2BE0A7-A4D1-FEB2-D5A5-5487D21633A0}" dt="2019-12-11T01:39:03.472" v="958"/>
          <ac:spMkLst>
            <pc:docMk/>
            <pc:sldMk cId="1473575999" sldId="259"/>
            <ac:spMk id="2" creationId="{3F5C08F9-F928-48AC-962B-4BC952BF1FCA}"/>
          </ac:spMkLst>
        </pc:spChg>
        <pc:spChg chg="add del mod ord">
          <ac:chgData name="Padade, Srushti" userId="S::spadade@kent.edu::21a44946-7b44-415b-9890-0fc4d8ca1917" providerId="AD" clId="Web-{DB2BE0A7-A4D1-FEB2-D5A5-5487D21633A0}" dt="2019-12-11T01:39:03.472" v="958"/>
          <ac:spMkLst>
            <pc:docMk/>
            <pc:sldMk cId="1473575999" sldId="259"/>
            <ac:spMk id="3" creationId="{4F9101F7-8B3C-4B3C-B22C-740EF9DBF013}"/>
          </ac:spMkLst>
        </pc:spChg>
        <pc:spChg chg="add">
          <ac:chgData name="Padade, Srushti" userId="S::spadade@kent.edu::21a44946-7b44-415b-9890-0fc4d8ca1917" providerId="AD" clId="Web-{DB2BE0A7-A4D1-FEB2-D5A5-5487D21633A0}" dt="2019-12-11T01:39:03.472" v="958"/>
          <ac:spMkLst>
            <pc:docMk/>
            <pc:sldMk cId="1473575999" sldId="259"/>
            <ac:spMk id="6" creationId="{3EE1A71F-2664-4E38-A47B-A6F74A66A5BA}"/>
          </ac:spMkLst>
        </pc:spChg>
        <pc:spChg chg="add">
          <ac:chgData name="Padade, Srushti" userId="S::spadade@kent.edu::21a44946-7b44-415b-9890-0fc4d8ca1917" providerId="AD" clId="Web-{DB2BE0A7-A4D1-FEB2-D5A5-5487D21633A0}" dt="2019-12-11T01:39:03.472" v="958"/>
          <ac:spMkLst>
            <pc:docMk/>
            <pc:sldMk cId="1473575999" sldId="259"/>
            <ac:spMk id="7" creationId="{895A2202-3CDB-4BEB-B357-591207B19CE3}"/>
          </ac:spMkLst>
        </pc:spChg>
        <pc:spChg chg="add">
          <ac:chgData name="Padade, Srushti" userId="S::spadade@kent.edu::21a44946-7b44-415b-9890-0fc4d8ca1917" providerId="AD" clId="Web-{DB2BE0A7-A4D1-FEB2-D5A5-5487D21633A0}" dt="2019-12-11T01:39:03.472" v="958"/>
          <ac:spMkLst>
            <pc:docMk/>
            <pc:sldMk cId="1473575999" sldId="259"/>
            <ac:spMk id="8" creationId="{3AD441E9-6D75-456C-B0AE-40B2012E17CA}"/>
          </ac:spMkLst>
        </pc:spChg>
        <pc:spChg chg="add del">
          <ac:chgData name="Padade, Srushti" userId="S::spadade@kent.edu::21a44946-7b44-415b-9890-0fc4d8ca1917" providerId="AD" clId="Web-{DB2BE0A7-A4D1-FEB2-D5A5-5487D21633A0}" dt="2019-12-11T01:15:53.191" v="462"/>
          <ac:spMkLst>
            <pc:docMk/>
            <pc:sldMk cId="1473575999" sldId="259"/>
            <ac:spMk id="10" creationId="{C8C9F670-D457-4F9E-BDA1-B6468C7782EB}"/>
          </ac:spMkLst>
        </pc:spChg>
        <pc:spChg chg="add del">
          <ac:chgData name="Padade, Srushti" userId="S::spadade@kent.edu::21a44946-7b44-415b-9890-0fc4d8ca1917" providerId="AD" clId="Web-{DB2BE0A7-A4D1-FEB2-D5A5-5487D21633A0}" dt="2019-12-11T01:15:53.191" v="462"/>
          <ac:spMkLst>
            <pc:docMk/>
            <pc:sldMk cId="1473575999" sldId="259"/>
            <ac:spMk id="12" creationId="{240E2333-C7BB-42CB-A674-0BE0C8ED7B26}"/>
          </ac:spMkLst>
        </pc:spChg>
        <pc:spChg chg="add del">
          <ac:chgData name="Padade, Srushti" userId="S::spadade@kent.edu::21a44946-7b44-415b-9890-0fc4d8ca1917" providerId="AD" clId="Web-{DB2BE0A7-A4D1-FEB2-D5A5-5487D21633A0}" dt="2019-12-11T01:15:53.191" v="462"/>
          <ac:spMkLst>
            <pc:docMk/>
            <pc:sldMk cId="1473575999" sldId="259"/>
            <ac:spMk id="14" creationId="{6CADF7DA-72EF-4990-9F27-D443BAF7D83E}"/>
          </ac:spMkLst>
        </pc:spChg>
        <pc:graphicFrameChg chg="add del">
          <ac:chgData name="Padade, Srushti" userId="S::spadade@kent.edu::21a44946-7b44-415b-9890-0fc4d8ca1917" providerId="AD" clId="Web-{DB2BE0A7-A4D1-FEB2-D5A5-5487D21633A0}" dt="2019-12-11T01:15:53.191" v="462"/>
          <ac:graphicFrameMkLst>
            <pc:docMk/>
            <pc:sldMk cId="1473575999" sldId="259"/>
            <ac:graphicFrameMk id="5" creationId="{498A47A0-1A4B-4345-8BBF-D288D145B459}"/>
          </ac:graphicFrameMkLst>
        </pc:graphicFrameChg>
        <pc:graphicFrameChg chg="add mod modGraphic">
          <ac:chgData name="Padade, Srushti" userId="S::spadade@kent.edu::21a44946-7b44-415b-9890-0fc4d8ca1917" providerId="AD" clId="Web-{DB2BE0A7-A4D1-FEB2-D5A5-5487D21633A0}" dt="2019-12-11T01:59:00.541" v="1192" actId="20577"/>
          <ac:graphicFrameMkLst>
            <pc:docMk/>
            <pc:sldMk cId="1473575999" sldId="259"/>
            <ac:graphicFrameMk id="9" creationId="{34D114D1-4EC8-4ECD-8973-A90B9AB78ED7}"/>
          </ac:graphicFrameMkLst>
        </pc:graphicFrameChg>
      </pc:sldChg>
      <pc:sldChg chg="addSp delSp modSp new mod setBg modClrScheme chgLayout">
        <pc:chgData name="Padade, Srushti" userId="S::spadade@kent.edu::21a44946-7b44-415b-9890-0fc4d8ca1917" providerId="AD" clId="Web-{DB2BE0A7-A4D1-FEB2-D5A5-5487D21633A0}" dt="2019-12-11T01:59:15.089" v="1193" actId="20577"/>
        <pc:sldMkLst>
          <pc:docMk/>
          <pc:sldMk cId="2469473332" sldId="260"/>
        </pc:sldMkLst>
        <pc:spChg chg="mod ord">
          <ac:chgData name="Padade, Srushti" userId="S::spadade@kent.edu::21a44946-7b44-415b-9890-0fc4d8ca1917" providerId="AD" clId="Web-{DB2BE0A7-A4D1-FEB2-D5A5-5487D21633A0}" dt="2019-12-11T01:38:01.485" v="953"/>
          <ac:spMkLst>
            <pc:docMk/>
            <pc:sldMk cId="2469473332" sldId="260"/>
            <ac:spMk id="2" creationId="{C0117781-DEBA-4614-907F-19F640C72345}"/>
          </ac:spMkLst>
        </pc:spChg>
        <pc:spChg chg="add del mod ord">
          <ac:chgData name="Padade, Srushti" userId="S::spadade@kent.edu::21a44946-7b44-415b-9890-0fc4d8ca1917" providerId="AD" clId="Web-{DB2BE0A7-A4D1-FEB2-D5A5-5487D21633A0}" dt="2019-12-11T01:38:01.485" v="953"/>
          <ac:spMkLst>
            <pc:docMk/>
            <pc:sldMk cId="2469473332" sldId="260"/>
            <ac:spMk id="3" creationId="{9270F430-A172-4ACB-B41A-8AC60586F6B9}"/>
          </ac:spMkLst>
        </pc:spChg>
        <pc:spChg chg="add del">
          <ac:chgData name="Padade, Srushti" userId="S::spadade@kent.edu::21a44946-7b44-415b-9890-0fc4d8ca1917" providerId="AD" clId="Web-{DB2BE0A7-A4D1-FEB2-D5A5-5487D21633A0}" dt="2019-12-11T01:31:43.999" v="831"/>
          <ac:spMkLst>
            <pc:docMk/>
            <pc:sldMk cId="2469473332" sldId="260"/>
            <ac:spMk id="4" creationId="{B13DFB81-CBB4-4D62-8D9B-D866D27439FC}"/>
          </ac:spMkLst>
        </pc:spChg>
        <pc:spChg chg="add del">
          <ac:chgData name="Padade, Srushti" userId="S::spadade@kent.edu::21a44946-7b44-415b-9890-0fc4d8ca1917" providerId="AD" clId="Web-{DB2BE0A7-A4D1-FEB2-D5A5-5487D21633A0}" dt="2019-12-11T01:38:01.423" v="952"/>
          <ac:spMkLst>
            <pc:docMk/>
            <pc:sldMk cId="2469473332" sldId="260"/>
            <ac:spMk id="6" creationId="{C8C9F670-D457-4F9E-BDA1-B6468C7782EB}"/>
          </ac:spMkLst>
        </pc:spChg>
        <pc:spChg chg="add del">
          <ac:chgData name="Padade, Srushti" userId="S::spadade@kent.edu::21a44946-7b44-415b-9890-0fc4d8ca1917" providerId="AD" clId="Web-{DB2BE0A7-A4D1-FEB2-D5A5-5487D21633A0}" dt="2019-12-11T01:38:01.423" v="952"/>
          <ac:spMkLst>
            <pc:docMk/>
            <pc:sldMk cId="2469473332" sldId="260"/>
            <ac:spMk id="7" creationId="{240E2333-C7BB-42CB-A674-0BE0C8ED7B26}"/>
          </ac:spMkLst>
        </pc:spChg>
        <pc:spChg chg="add del">
          <ac:chgData name="Padade, Srushti" userId="S::spadade@kent.edu::21a44946-7b44-415b-9890-0fc4d8ca1917" providerId="AD" clId="Web-{DB2BE0A7-A4D1-FEB2-D5A5-5487D21633A0}" dt="2019-12-11T01:38:01.423" v="952"/>
          <ac:spMkLst>
            <pc:docMk/>
            <pc:sldMk cId="2469473332" sldId="260"/>
            <ac:spMk id="8" creationId="{6CADF7DA-72EF-4990-9F27-D443BAF7D83E}"/>
          </ac:spMkLst>
        </pc:spChg>
        <pc:spChg chg="add del">
          <ac:chgData name="Padade, Srushti" userId="S::spadade@kent.edu::21a44946-7b44-415b-9890-0fc4d8ca1917" providerId="AD" clId="Web-{DB2BE0A7-A4D1-FEB2-D5A5-5487D21633A0}" dt="2019-12-11T01:37:39.640" v="950"/>
          <ac:spMkLst>
            <pc:docMk/>
            <pc:sldMk cId="2469473332" sldId="260"/>
            <ac:spMk id="10" creationId="{3EE1A71F-2664-4E38-A47B-A6F74A66A5BA}"/>
          </ac:spMkLst>
        </pc:spChg>
        <pc:spChg chg="add">
          <ac:chgData name="Padade, Srushti" userId="S::spadade@kent.edu::21a44946-7b44-415b-9890-0fc4d8ca1917" providerId="AD" clId="Web-{DB2BE0A7-A4D1-FEB2-D5A5-5487D21633A0}" dt="2019-12-11T01:38:01.485" v="953"/>
          <ac:spMkLst>
            <pc:docMk/>
            <pc:sldMk cId="2469473332" sldId="260"/>
            <ac:spMk id="11" creationId="{3EE1A71F-2664-4E38-A47B-A6F74A66A5BA}"/>
          </ac:spMkLst>
        </pc:spChg>
        <pc:spChg chg="add del">
          <ac:chgData name="Padade, Srushti" userId="S::spadade@kent.edu::21a44946-7b44-415b-9890-0fc4d8ca1917" providerId="AD" clId="Web-{DB2BE0A7-A4D1-FEB2-D5A5-5487D21633A0}" dt="2019-12-11T01:37:39.640" v="950"/>
          <ac:spMkLst>
            <pc:docMk/>
            <pc:sldMk cId="2469473332" sldId="260"/>
            <ac:spMk id="12" creationId="{895A2202-3CDB-4BEB-B357-591207B19CE3}"/>
          </ac:spMkLst>
        </pc:spChg>
        <pc:spChg chg="add">
          <ac:chgData name="Padade, Srushti" userId="S::spadade@kent.edu::21a44946-7b44-415b-9890-0fc4d8ca1917" providerId="AD" clId="Web-{DB2BE0A7-A4D1-FEB2-D5A5-5487D21633A0}" dt="2019-12-11T01:38:01.485" v="953"/>
          <ac:spMkLst>
            <pc:docMk/>
            <pc:sldMk cId="2469473332" sldId="260"/>
            <ac:spMk id="13" creationId="{895A2202-3CDB-4BEB-B357-591207B19CE3}"/>
          </ac:spMkLst>
        </pc:spChg>
        <pc:spChg chg="add del">
          <ac:chgData name="Padade, Srushti" userId="S::spadade@kent.edu::21a44946-7b44-415b-9890-0fc4d8ca1917" providerId="AD" clId="Web-{DB2BE0A7-A4D1-FEB2-D5A5-5487D21633A0}" dt="2019-12-11T01:37:39.640" v="950"/>
          <ac:spMkLst>
            <pc:docMk/>
            <pc:sldMk cId="2469473332" sldId="260"/>
            <ac:spMk id="14" creationId="{3AD441E9-6D75-456C-B0AE-40B2012E17CA}"/>
          </ac:spMkLst>
        </pc:spChg>
        <pc:spChg chg="add">
          <ac:chgData name="Padade, Srushti" userId="S::spadade@kent.edu::21a44946-7b44-415b-9890-0fc4d8ca1917" providerId="AD" clId="Web-{DB2BE0A7-A4D1-FEB2-D5A5-5487D21633A0}" dt="2019-12-11T01:38:01.485" v="953"/>
          <ac:spMkLst>
            <pc:docMk/>
            <pc:sldMk cId="2469473332" sldId="260"/>
            <ac:spMk id="15" creationId="{3AD441E9-6D75-456C-B0AE-40B2012E17CA}"/>
          </ac:spMkLst>
        </pc:spChg>
        <pc:graphicFrameChg chg="add del">
          <ac:chgData name="Padade, Srushti" userId="S::spadade@kent.edu::21a44946-7b44-415b-9890-0fc4d8ca1917" providerId="AD" clId="Web-{DB2BE0A7-A4D1-FEB2-D5A5-5487D21633A0}" dt="2019-12-11T01:37:39.640" v="950"/>
          <ac:graphicFrameMkLst>
            <pc:docMk/>
            <pc:sldMk cId="2469473332" sldId="260"/>
            <ac:graphicFrameMk id="5" creationId="{9FCACAC3-C229-4622-BFE8-16A8CD9B5DC0}"/>
          </ac:graphicFrameMkLst>
        </pc:graphicFrameChg>
        <pc:graphicFrameChg chg="add del">
          <ac:chgData name="Padade, Srushti" userId="S::spadade@kent.edu::21a44946-7b44-415b-9890-0fc4d8ca1917" providerId="AD" clId="Web-{DB2BE0A7-A4D1-FEB2-D5A5-5487D21633A0}" dt="2019-12-11T01:38:01.423" v="952"/>
          <ac:graphicFrameMkLst>
            <pc:docMk/>
            <pc:sldMk cId="2469473332" sldId="260"/>
            <ac:graphicFrameMk id="9" creationId="{7532CB9E-091E-4546-BBF2-3FFEBF32E9C1}"/>
          </ac:graphicFrameMkLst>
        </pc:graphicFrameChg>
        <pc:graphicFrameChg chg="add mod modGraphic">
          <ac:chgData name="Padade, Srushti" userId="S::spadade@kent.edu::21a44946-7b44-415b-9890-0fc4d8ca1917" providerId="AD" clId="Web-{DB2BE0A7-A4D1-FEB2-D5A5-5487D21633A0}" dt="2019-12-11T01:59:15.089" v="1193" actId="20577"/>
          <ac:graphicFrameMkLst>
            <pc:docMk/>
            <pc:sldMk cId="2469473332" sldId="260"/>
            <ac:graphicFrameMk id="16" creationId="{9FCACAC3-C229-4622-BFE8-16A8CD9B5DC0}"/>
          </ac:graphicFrameMkLst>
        </pc:graphicFrameChg>
      </pc:sldChg>
      <pc:sldChg chg="addSp delSp modSp new mod setBg modClrScheme chgLayout">
        <pc:chgData name="Padade, Srushti" userId="S::spadade@kent.edu::21a44946-7b44-415b-9890-0fc4d8ca1917" providerId="AD" clId="Web-{DB2BE0A7-A4D1-FEB2-D5A5-5487D21633A0}" dt="2019-12-11T01:43:07.499" v="1004"/>
        <pc:sldMkLst>
          <pc:docMk/>
          <pc:sldMk cId="962504109" sldId="261"/>
        </pc:sldMkLst>
        <pc:spChg chg="mod ord">
          <ac:chgData name="Padade, Srushti" userId="S::spadade@kent.edu::21a44946-7b44-415b-9890-0fc4d8ca1917" providerId="AD" clId="Web-{DB2BE0A7-A4D1-FEB2-D5A5-5487D21633A0}" dt="2019-12-11T01:43:07.499" v="1004"/>
          <ac:spMkLst>
            <pc:docMk/>
            <pc:sldMk cId="962504109" sldId="261"/>
            <ac:spMk id="2" creationId="{B659EC94-1F76-4C37-9D58-41DABB8803C9}"/>
          </ac:spMkLst>
        </pc:spChg>
        <pc:spChg chg="del">
          <ac:chgData name="Padade, Srushti" userId="S::spadade@kent.edu::21a44946-7b44-415b-9890-0fc4d8ca1917" providerId="AD" clId="Web-{DB2BE0A7-A4D1-FEB2-D5A5-5487D21633A0}" dt="2019-12-11T01:42:32.325" v="988"/>
          <ac:spMkLst>
            <pc:docMk/>
            <pc:sldMk cId="962504109" sldId="261"/>
            <ac:spMk id="3" creationId="{65F79A6B-4739-4385-B653-8295BCE2984D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07.467" v="1003"/>
          <ac:spMkLst>
            <pc:docMk/>
            <pc:sldMk cId="962504109" sldId="261"/>
            <ac:spMk id="20" creationId="{1C84F1F1-4602-447E-9A65-91C7D6D2E5D3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07.467" v="1003"/>
          <ac:spMkLst>
            <pc:docMk/>
            <pc:sldMk cId="962504109" sldId="261"/>
            <ac:spMk id="34" creationId="{57ABABA7-0420-4200-9B65-1C1967CE9373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07.467" v="1003"/>
          <ac:spMkLst>
            <pc:docMk/>
            <pc:sldMk cId="962504109" sldId="261"/>
            <ac:spMk id="35" creationId="{72EA7E7A-2786-4974-974E-596DF241233A}"/>
          </ac:spMkLst>
        </pc:spChg>
        <pc:spChg chg="add del">
          <ac:chgData name="Padade, Srushti" userId="S::spadade@kent.edu::21a44946-7b44-415b-9890-0fc4d8ca1917" providerId="AD" clId="Web-{DB2BE0A7-A4D1-FEB2-D5A5-5487D21633A0}" dt="2019-12-11T01:42:59.530" v="1001"/>
          <ac:spMkLst>
            <pc:docMk/>
            <pc:sldMk cId="962504109" sldId="261"/>
            <ac:spMk id="37" creationId="{AE2F7D72-C98C-4C79-88A4-1DD7AAE7BF3D}"/>
          </ac:spMkLst>
        </pc:spChg>
        <pc:spChg chg="add del">
          <ac:chgData name="Padade, Srushti" userId="S::spadade@kent.edu::21a44946-7b44-415b-9890-0fc4d8ca1917" providerId="AD" clId="Web-{DB2BE0A7-A4D1-FEB2-D5A5-5487D21633A0}" dt="2019-12-11T01:42:59.530" v="1001"/>
          <ac:spMkLst>
            <pc:docMk/>
            <pc:sldMk cId="962504109" sldId="261"/>
            <ac:spMk id="39" creationId="{C03B0394-07A3-4767-BDD5-04B2F3E6BD4B}"/>
          </ac:spMkLst>
        </pc:spChg>
        <pc:spChg chg="add del">
          <ac:chgData name="Padade, Srushti" userId="S::spadade@kent.edu::21a44946-7b44-415b-9890-0fc4d8ca1917" providerId="AD" clId="Web-{DB2BE0A7-A4D1-FEB2-D5A5-5487D21633A0}" dt="2019-12-11T01:42:59.530" v="1001"/>
          <ac:spMkLst>
            <pc:docMk/>
            <pc:sldMk cId="962504109" sldId="261"/>
            <ac:spMk id="41" creationId="{EA50189A-2FD4-4608-A527-341A1811A64B}"/>
          </ac:spMkLst>
        </pc:spChg>
        <pc:spChg chg="add">
          <ac:chgData name="Padade, Srushti" userId="S::spadade@kent.edu::21a44946-7b44-415b-9890-0fc4d8ca1917" providerId="AD" clId="Web-{DB2BE0A7-A4D1-FEB2-D5A5-5487D21633A0}" dt="2019-12-11T01:43:07.499" v="1004"/>
          <ac:spMkLst>
            <pc:docMk/>
            <pc:sldMk cId="962504109" sldId="261"/>
            <ac:spMk id="42" creationId="{AE2F7D72-C98C-4C79-88A4-1DD7AAE7BF3D}"/>
          </ac:spMkLst>
        </pc:spChg>
        <pc:spChg chg="add del">
          <ac:chgData name="Padade, Srushti" userId="S::spadade@kent.edu::21a44946-7b44-415b-9890-0fc4d8ca1917" providerId="AD" clId="Web-{DB2BE0A7-A4D1-FEB2-D5A5-5487D21633A0}" dt="2019-12-11T01:42:59.530" v="1001"/>
          <ac:spMkLst>
            <pc:docMk/>
            <pc:sldMk cId="962504109" sldId="261"/>
            <ac:spMk id="43" creationId="{95ECFC88-1E40-4C47-960F-87C500F10959}"/>
          </ac:spMkLst>
        </pc:spChg>
        <pc:spChg chg="add">
          <ac:chgData name="Padade, Srushti" userId="S::spadade@kent.edu::21a44946-7b44-415b-9890-0fc4d8ca1917" providerId="AD" clId="Web-{DB2BE0A7-A4D1-FEB2-D5A5-5487D21633A0}" dt="2019-12-11T01:43:07.499" v="1004"/>
          <ac:spMkLst>
            <pc:docMk/>
            <pc:sldMk cId="962504109" sldId="261"/>
            <ac:spMk id="44" creationId="{C03B0394-07A3-4767-BDD5-04B2F3E6BD4B}"/>
          </ac:spMkLst>
        </pc:spChg>
        <pc:spChg chg="add del">
          <ac:chgData name="Padade, Srushti" userId="S::spadade@kent.edu::21a44946-7b44-415b-9890-0fc4d8ca1917" providerId="AD" clId="Web-{DB2BE0A7-A4D1-FEB2-D5A5-5487D21633A0}" dt="2019-12-11T01:42:59.530" v="1001"/>
          <ac:spMkLst>
            <pc:docMk/>
            <pc:sldMk cId="962504109" sldId="261"/>
            <ac:spMk id="45" creationId="{3B61BD80-022D-4577-9D14-EAD5DFD135CF}"/>
          </ac:spMkLst>
        </pc:spChg>
        <pc:spChg chg="add">
          <ac:chgData name="Padade, Srushti" userId="S::spadade@kent.edu::21a44946-7b44-415b-9890-0fc4d8ca1917" providerId="AD" clId="Web-{DB2BE0A7-A4D1-FEB2-D5A5-5487D21633A0}" dt="2019-12-11T01:43:07.499" v="1004"/>
          <ac:spMkLst>
            <pc:docMk/>
            <pc:sldMk cId="962504109" sldId="261"/>
            <ac:spMk id="46" creationId="{EA50189A-2FD4-4608-A527-341A1811A64B}"/>
          </ac:spMkLst>
        </pc:spChg>
        <pc:spChg chg="add">
          <ac:chgData name="Padade, Srushti" userId="S::spadade@kent.edu::21a44946-7b44-415b-9890-0fc4d8ca1917" providerId="AD" clId="Web-{DB2BE0A7-A4D1-FEB2-D5A5-5487D21633A0}" dt="2019-12-11T01:43:07.499" v="1004"/>
          <ac:spMkLst>
            <pc:docMk/>
            <pc:sldMk cId="962504109" sldId="261"/>
            <ac:spMk id="47" creationId="{95ECFC88-1E40-4C47-960F-87C500F10959}"/>
          </ac:spMkLst>
        </pc:spChg>
        <pc:spChg chg="add">
          <ac:chgData name="Padade, Srushti" userId="S::spadade@kent.edu::21a44946-7b44-415b-9890-0fc4d8ca1917" providerId="AD" clId="Web-{DB2BE0A7-A4D1-FEB2-D5A5-5487D21633A0}" dt="2019-12-11T01:43:07.499" v="1004"/>
          <ac:spMkLst>
            <pc:docMk/>
            <pc:sldMk cId="962504109" sldId="261"/>
            <ac:spMk id="48" creationId="{3B61BD80-022D-4577-9D14-EAD5DFD135CF}"/>
          </ac:spMkLst>
        </pc:spChg>
        <pc:spChg chg="add del">
          <ac:chgData name="Padade, Srushti" userId="S::spadade@kent.edu::21a44946-7b44-415b-9890-0fc4d8ca1917" providerId="AD" clId="Web-{DB2BE0A7-A4D1-FEB2-D5A5-5487D21633A0}" dt="2019-12-11T01:43:07.467" v="1003"/>
          <ac:spMkLst>
            <pc:docMk/>
            <pc:sldMk cId="962504109" sldId="261"/>
            <ac:spMk id="55" creationId="{8576F020-8157-45CE-B1D9-6FA47AFEB4FA}"/>
          </ac:spMkLst>
        </pc:spChg>
        <pc:grpChg chg="add">
          <ac:chgData name="Padade, Srushti" userId="S::spadade@kent.edu::21a44946-7b44-415b-9890-0fc4d8ca1917" providerId="AD" clId="Web-{DB2BE0A7-A4D1-FEB2-D5A5-5487D21633A0}" dt="2019-12-11T01:43:07.499" v="1004"/>
          <ac:grpSpMkLst>
            <pc:docMk/>
            <pc:sldMk cId="962504109" sldId="261"/>
            <ac:grpSpMk id="4" creationId="{51B860BB-F934-4DE1-A930-090DD475F1A9}"/>
          </ac:grpSpMkLst>
        </pc:grpChg>
        <pc:grpChg chg="add del">
          <ac:chgData name="Padade, Srushti" userId="S::spadade@kent.edu::21a44946-7b44-415b-9890-0fc4d8ca1917" providerId="AD" clId="Web-{DB2BE0A7-A4D1-FEB2-D5A5-5487D21633A0}" dt="2019-12-11T01:43:07.467" v="1003"/>
          <ac:grpSpMkLst>
            <pc:docMk/>
            <pc:sldMk cId="962504109" sldId="261"/>
            <ac:grpSpMk id="7" creationId="{013C2CBB-FBA9-4601-A756-927997BF9E0D}"/>
          </ac:grpSpMkLst>
        </pc:grpChg>
        <pc:grpChg chg="add del">
          <ac:chgData name="Padade, Srushti" userId="S::spadade@kent.edu::21a44946-7b44-415b-9890-0fc4d8ca1917" providerId="AD" clId="Web-{DB2BE0A7-A4D1-FEB2-D5A5-5487D21633A0}" dt="2019-12-11T01:42:59.530" v="1001"/>
          <ac:grpSpMkLst>
            <pc:docMk/>
            <pc:sldMk cId="962504109" sldId="261"/>
            <ac:grpSpMk id="9" creationId="{51B860BB-F934-4DE1-A930-090DD475F1A9}"/>
          </ac:grpSpMkLst>
        </pc:grpChg>
        <pc:grpChg chg="add del">
          <ac:chgData name="Padade, Srushti" userId="S::spadade@kent.edu::21a44946-7b44-415b-9890-0fc4d8ca1917" providerId="AD" clId="Web-{DB2BE0A7-A4D1-FEB2-D5A5-5487D21633A0}" dt="2019-12-11T01:43:07.467" v="1003"/>
          <ac:grpSpMkLst>
            <pc:docMk/>
            <pc:sldMk cId="962504109" sldId="261"/>
            <ac:grpSpMk id="21" creationId="{1A54B10D-23ED-48C3-B878-DB4D22D70CC5}"/>
          </ac:grpSpMkLst>
        </pc:grpChg>
        <pc:grpChg chg="add">
          <ac:chgData name="Padade, Srushti" userId="S::spadade@kent.edu::21a44946-7b44-415b-9890-0fc4d8ca1917" providerId="AD" clId="Web-{DB2BE0A7-A4D1-FEB2-D5A5-5487D21633A0}" dt="2019-12-11T01:43:07.499" v="1004"/>
          <ac:grpSpMkLst>
            <pc:docMk/>
            <pc:sldMk cId="962504109" sldId="261"/>
            <ac:grpSpMk id="22" creationId="{DD17BCFA-C80F-4670-B8B9-034B5B1C8BA8}"/>
          </ac:grpSpMkLst>
        </pc:grpChg>
        <pc:grpChg chg="add del">
          <ac:chgData name="Padade, Srushti" userId="S::spadade@kent.edu::21a44946-7b44-415b-9890-0fc4d8ca1917" providerId="AD" clId="Web-{DB2BE0A7-A4D1-FEB2-D5A5-5487D21633A0}" dt="2019-12-11T01:42:59.530" v="1001"/>
          <ac:grpSpMkLst>
            <pc:docMk/>
            <pc:sldMk cId="962504109" sldId="261"/>
            <ac:grpSpMk id="23" creationId="{DD17BCFA-C80F-4670-B8B9-034B5B1C8BA8}"/>
          </ac:grpSpMkLst>
        </pc:grpChg>
        <pc:grpChg chg="add del">
          <ac:chgData name="Padade, Srushti" userId="S::spadade@kent.edu::21a44946-7b44-415b-9890-0fc4d8ca1917" providerId="AD" clId="Web-{DB2BE0A7-A4D1-FEB2-D5A5-5487D21633A0}" dt="2019-12-11T01:43:07.467" v="1003"/>
          <ac:grpSpMkLst>
            <pc:docMk/>
            <pc:sldMk cId="962504109" sldId="261"/>
            <ac:grpSpMk id="36" creationId="{7A03E380-9CD1-4ABA-A763-9F9D252B8908}"/>
          </ac:grpSpMkLst>
        </pc:grpChg>
        <pc:picChg chg="add del">
          <ac:chgData name="Padade, Srushti" userId="S::spadade@kent.edu::21a44946-7b44-415b-9890-0fc4d8ca1917" providerId="AD" clId="Web-{DB2BE0A7-A4D1-FEB2-D5A5-5487D21633A0}" dt="2019-12-11T01:42:59.530" v="1001"/>
          <ac:picMkLst>
            <pc:docMk/>
            <pc:sldMk cId="962504109" sldId="261"/>
            <ac:picMk id="6" creationId="{0364B01B-E427-4855-BCAE-DE263A5AA170}"/>
          </ac:picMkLst>
        </pc:picChg>
        <pc:picChg chg="add">
          <ac:chgData name="Padade, Srushti" userId="S::spadade@kent.edu::21a44946-7b44-415b-9890-0fc4d8ca1917" providerId="AD" clId="Web-{DB2BE0A7-A4D1-FEB2-D5A5-5487D21633A0}" dt="2019-12-11T01:43:07.499" v="1004"/>
          <ac:picMkLst>
            <pc:docMk/>
            <pc:sldMk cId="962504109" sldId="261"/>
            <ac:picMk id="49" creationId="{0364B01B-E427-4855-BCAE-DE263A5AA170}"/>
          </ac:picMkLst>
        </pc:picChg>
      </pc:sldChg>
      <pc:sldMasterChg chg="del delSldLayout">
        <pc:chgData name="Padade, Srushti" userId="S::spadade@kent.edu::21a44946-7b44-415b-9890-0fc4d8ca1917" providerId="AD" clId="Web-{DB2BE0A7-A4D1-FEB2-D5A5-5487D21633A0}" dt="2019-12-10T23:48:13.844" v="2"/>
        <pc:sldMasterMkLst>
          <pc:docMk/>
          <pc:sldMasterMk cId="2460954070" sldId="2147483660"/>
        </pc:sldMasterMkLst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dade, Srushti" userId="S::spadade@kent.edu::21a44946-7b44-415b-9890-0fc4d8ca1917" providerId="AD" clId="Web-{DB2BE0A7-A4D1-FEB2-D5A5-5487D21633A0}" dt="2019-12-10T23:48:13.84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adade, Srushti" userId="S::spadade@kent.edu::21a44946-7b44-415b-9890-0fc4d8ca1917" providerId="AD" clId="Web-{DB2BE0A7-A4D1-FEB2-D5A5-5487D21633A0}" dt="2019-12-10T23:53:47.736" v="48"/>
        <pc:sldMasterMkLst>
          <pc:docMk/>
          <pc:sldMasterMk cId="2448911066" sldId="2147483730"/>
        </pc:sldMasterMkLst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1937826053" sldId="2147483719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2921195650" sldId="2147483720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3179481661" sldId="2147483721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1365679721" sldId="2147483722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1490586551" sldId="2147483723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818543109" sldId="2147483724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707013051" sldId="2147483725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2299895360" sldId="2147483726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2648645574" sldId="2147483727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3365809979" sldId="2147483728"/>
          </pc:sldLayoutMkLst>
        </pc:sldLayoutChg>
        <pc:sldLayoutChg chg="add del">
          <pc:chgData name="Padade, Srushti" userId="S::spadade@kent.edu::21a44946-7b44-415b-9890-0fc4d8ca1917" providerId="AD" clId="Web-{DB2BE0A7-A4D1-FEB2-D5A5-5487D21633A0}" dt="2019-12-10T23:53:47.736" v="48"/>
          <pc:sldLayoutMkLst>
            <pc:docMk/>
            <pc:sldMasterMk cId="2448911066" sldId="2147483730"/>
            <pc:sldLayoutMk cId="3867259328" sldId="2147483729"/>
          </pc:sldLayoutMkLst>
        </pc:sldLayoutChg>
      </pc:sldMasterChg>
      <pc:sldMasterChg chg="add del addSldLayout delSldLayout modSldLayout">
        <pc:chgData name="Padade, Srushti" userId="S::spadade@kent.edu::21a44946-7b44-415b-9890-0fc4d8ca1917" providerId="AD" clId="Web-{DB2BE0A7-A4D1-FEB2-D5A5-5487D21633A0}" dt="2019-12-10T23:54:11.424" v="50"/>
        <pc:sldMasterMkLst>
          <pc:docMk/>
          <pc:sldMasterMk cId="3424838285" sldId="2147483731"/>
        </pc:sldMasterMkLst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1534928717" sldId="214748373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3591440843" sldId="214748373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1895816673" sldId="214748373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1268444320" sldId="214748373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700723697" sldId="214748373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3446098180" sldId="214748373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3187896688" sldId="214748373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3097768413" sldId="214748373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2133827788" sldId="214748374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4254348052" sldId="214748374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1251798514" sldId="214748374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528092849" sldId="214748374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797006558" sldId="214748374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3449041580" sldId="214748374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3715761385" sldId="214748374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2732483099" sldId="214748374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0T23:54:11.424" v="50"/>
          <pc:sldLayoutMkLst>
            <pc:docMk/>
            <pc:sldMasterMk cId="3424838285" sldId="2147483731"/>
            <pc:sldLayoutMk cId="1208146388" sldId="2147483748"/>
          </pc:sldLayoutMkLst>
        </pc:sldLayoutChg>
      </pc:sldMasterChg>
      <pc:sldMasterChg chg="add del addSldLayout delSldLayout modSldLayout">
        <pc:chgData name="Padade, Srushti" userId="S::spadade@kent.edu::21a44946-7b44-415b-9890-0fc4d8ca1917" providerId="AD" clId="Web-{DB2BE0A7-A4D1-FEB2-D5A5-5487D21633A0}" dt="2019-12-11T00:14:06.164" v="198"/>
        <pc:sldMasterMkLst>
          <pc:docMk/>
          <pc:sldMasterMk cId="2487865044" sldId="2147483749"/>
        </pc:sldMasterMkLst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663149078" sldId="214748375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3616016420" sldId="214748375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1781758950" sldId="214748375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2747677602" sldId="214748375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409283537" sldId="214748375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2867996858" sldId="214748375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713528601" sldId="214748375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2493642781" sldId="214748375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2669434568" sldId="214748375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50134394" sldId="214748375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1128237085" sldId="214748376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3590358656" sldId="214748376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3017008829" sldId="214748376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4254798434" sldId="214748376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4095235674" sldId="214748376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1350553695" sldId="214748376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06.164" v="198"/>
          <pc:sldLayoutMkLst>
            <pc:docMk/>
            <pc:sldMasterMk cId="2487865044" sldId="2147483749"/>
            <pc:sldLayoutMk cId="947709015" sldId="2147483766"/>
          </pc:sldLayoutMkLst>
        </pc:sldLayoutChg>
      </pc:sldMasterChg>
      <pc:sldMasterChg chg="add del addSldLayout delSldLayout modSldLayout">
        <pc:chgData name="Padade, Srushti" userId="S::spadade@kent.edu::21a44946-7b44-415b-9890-0fc4d8ca1917" providerId="AD" clId="Web-{DB2BE0A7-A4D1-FEB2-D5A5-5487D21633A0}" dt="2019-12-11T00:14:13.070" v="199"/>
        <pc:sldMasterMkLst>
          <pc:docMk/>
          <pc:sldMasterMk cId="3670315083" sldId="2147483767"/>
        </pc:sldMasterMkLst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2967143549" sldId="214748376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2065880460" sldId="214748376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2445706863" sldId="214748377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1794349847" sldId="214748377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3219515339" sldId="214748377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258585061" sldId="214748377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163348967" sldId="214748377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2899979103" sldId="214748377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2991539589" sldId="214748377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2429561075" sldId="214748377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1625306633" sldId="214748377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1629493290" sldId="214748377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1605690386" sldId="214748378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3675157001" sldId="214748378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2219777571" sldId="214748378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3560446194" sldId="214748378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14:13.070" v="199"/>
          <pc:sldLayoutMkLst>
            <pc:docMk/>
            <pc:sldMasterMk cId="3670315083" sldId="2147483767"/>
            <pc:sldLayoutMk cId="1894810062" sldId="2147483784"/>
          </pc:sldLayoutMkLst>
        </pc:sldLayoutChg>
      </pc:sldMasterChg>
      <pc:sldMasterChg chg="add del addSldLayout delSldLayout modSldLayout">
        <pc:chgData name="Padade, Srushti" userId="S::spadade@kent.edu::21a44946-7b44-415b-9890-0fc4d8ca1917" providerId="AD" clId="Web-{DB2BE0A7-A4D1-FEB2-D5A5-5487D21633A0}" dt="2019-12-11T00:31:30.435" v="214"/>
        <pc:sldMasterMkLst>
          <pc:docMk/>
          <pc:sldMasterMk cId="2794002331" sldId="2147483785"/>
        </pc:sldMasterMkLst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542800064" sldId="214748378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625660453" sldId="214748378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685466725" sldId="214748378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1467401560" sldId="214748378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556419204" sldId="214748379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1727137631" sldId="214748379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3744213131" sldId="214748379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501425397" sldId="214748379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2205567922" sldId="214748379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1521187648" sldId="214748379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1860435033" sldId="214748379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3993004504" sldId="214748379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408995206" sldId="214748379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2231479952" sldId="214748379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1715755590" sldId="214748380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399842107" sldId="214748380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0:31:30.435" v="214"/>
          <pc:sldLayoutMkLst>
            <pc:docMk/>
            <pc:sldMasterMk cId="2794002331" sldId="2147483785"/>
            <pc:sldLayoutMk cId="1264433583" sldId="2147483802"/>
          </pc:sldLayoutMkLst>
        </pc:sldLayoutChg>
      </pc:sldMasterChg>
      <pc:sldMasterChg chg="add del addSldLayout delSldLayout modSldLayout">
        <pc:chgData name="Padade, Srushti" userId="S::spadade@kent.edu::21a44946-7b44-415b-9890-0fc4d8ca1917" providerId="AD" clId="Web-{DB2BE0A7-A4D1-FEB2-D5A5-5487D21633A0}" dt="2019-12-11T01:13:09.106" v="449"/>
        <pc:sldMasterMkLst>
          <pc:docMk/>
          <pc:sldMasterMk cId="3504778510" sldId="2147483803"/>
        </pc:sldMasterMkLst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3821646928" sldId="214748380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3310366581" sldId="214748380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1162767421" sldId="214748380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2645126498" sldId="214748380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910389485" sldId="214748380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3724267396" sldId="214748380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1262505392" sldId="214748381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271628492" sldId="214748381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1105619275" sldId="214748381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1172119372" sldId="214748381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533949284" sldId="214748381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175237985" sldId="214748381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3717654836" sldId="214748381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2079781717" sldId="214748381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1380649557" sldId="214748381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09.106" v="449"/>
          <pc:sldLayoutMkLst>
            <pc:docMk/>
            <pc:sldMasterMk cId="3504778510" sldId="2147483803"/>
            <pc:sldLayoutMk cId="2306964401" sldId="2147483819"/>
          </pc:sldLayoutMkLst>
        </pc:sldLayoutChg>
      </pc:sldMasterChg>
      <pc:sldMasterChg chg="add del addSldLayout delSldLayout modSldLayout">
        <pc:chgData name="Padade, Srushti" userId="S::spadade@kent.edu::21a44946-7b44-415b-9890-0fc4d8ca1917" providerId="AD" clId="Web-{DB2BE0A7-A4D1-FEB2-D5A5-5487D21633A0}" dt="2019-12-11T01:13:15.153" v="450"/>
        <pc:sldMasterMkLst>
          <pc:docMk/>
          <pc:sldMasterMk cId="2195525032" sldId="2147483820"/>
        </pc:sldMasterMkLst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2637112419" sldId="214748382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1191945180" sldId="214748382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667434502" sldId="214748382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3713330622" sldId="214748382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1831069679" sldId="214748382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1841694269" sldId="214748382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1337131894" sldId="214748382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3602273802" sldId="214748382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2905852079" sldId="214748382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4189701915" sldId="214748383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3017362636" sldId="214748383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2147933581" sldId="214748383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59041033" sldId="214748383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3091528039" sldId="214748383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183478183" sldId="214748383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15.153" v="450"/>
          <pc:sldLayoutMkLst>
            <pc:docMk/>
            <pc:sldMasterMk cId="2195525032" sldId="2147483820"/>
            <pc:sldLayoutMk cId="272320690" sldId="2147483836"/>
          </pc:sldLayoutMkLst>
        </pc:sldLayoutChg>
      </pc:sldMasterChg>
      <pc:sldMasterChg chg="add del addSldLayout delSldLayout modSldLayout">
        <pc:chgData name="Padade, Srushti" userId="S::spadade@kent.edu::21a44946-7b44-415b-9890-0fc4d8ca1917" providerId="AD" clId="Web-{DB2BE0A7-A4D1-FEB2-D5A5-5487D21633A0}" dt="2019-12-11T01:13:22.216" v="451"/>
        <pc:sldMasterMkLst>
          <pc:docMk/>
          <pc:sldMasterMk cId="801567274" sldId="2147483837"/>
        </pc:sldMasterMkLst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2616225329" sldId="214748383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2510536617" sldId="214748383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2251421091" sldId="214748384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2457105247" sldId="214748384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3657908300" sldId="214748384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3607508358" sldId="2147483843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3800067567" sldId="2147483844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3568433313" sldId="2147483845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3669814783" sldId="2147483846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3808958683" sldId="2147483847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1056630483" sldId="2147483848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1268946800" sldId="2147483849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2039908272" sldId="2147483850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1222099180" sldId="2147483851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170846883" sldId="2147483852"/>
          </pc:sldLayoutMkLst>
        </pc:sldLayoutChg>
        <pc:sldLayoutChg chg="add del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801567274" sldId="2147483837"/>
            <pc:sldLayoutMk cId="4012426337" sldId="2147483853"/>
          </pc:sldLayoutMkLst>
        </pc:sldLayoutChg>
      </pc:sldMasterChg>
      <pc:sldMasterChg chg="add addSldLayout modSldLayout">
        <pc:chgData name="Padade, Srushti" userId="S::spadade@kent.edu::21a44946-7b44-415b-9890-0fc4d8ca1917" providerId="AD" clId="Web-{DB2BE0A7-A4D1-FEB2-D5A5-5487D21633A0}" dt="2019-12-11T01:13:22.216" v="451"/>
        <pc:sldMasterMkLst>
          <pc:docMk/>
          <pc:sldMasterMk cId="1167537653" sldId="2147483854"/>
        </pc:sldMasterMkLst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4192814625" sldId="2147483855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692840084" sldId="2147483856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577349805" sldId="2147483857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4060008740" sldId="2147483858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2024154716" sldId="2147483859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3090795848" sldId="2147483860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1802889018" sldId="2147483861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2484791795" sldId="2147483862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3196803241" sldId="2147483863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3728864940" sldId="2147483864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1761418587" sldId="2147483865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1812644253" sldId="2147483866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1447458686" sldId="2147483867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1307158566" sldId="2147483868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984539363" sldId="2147483869"/>
          </pc:sldLayoutMkLst>
        </pc:sldLayoutChg>
        <pc:sldLayoutChg chg="add mod replId">
          <pc:chgData name="Padade, Srushti" userId="S::spadade@kent.edu::21a44946-7b44-415b-9890-0fc4d8ca1917" providerId="AD" clId="Web-{DB2BE0A7-A4D1-FEB2-D5A5-5487D21633A0}" dt="2019-12-11T01:13:22.216" v="451"/>
          <pc:sldLayoutMkLst>
            <pc:docMk/>
            <pc:sldMasterMk cId="1167537653" sldId="2147483854"/>
            <pc:sldLayoutMk cId="1605993427" sldId="2147483870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B83B9-89C3-4009-A275-BBFAD97F4E1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3A4DD7-16C3-45BB-81AE-8A8D0B2423F8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Present Consideration</a:t>
          </a:r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 </a:t>
          </a:r>
          <a:endParaRPr lang="en-US" b="1" i="0" u="none" strike="noStrike" cap="none" baseline="0" noProof="0" dirty="0">
            <a:solidFill>
              <a:schemeClr val="tx1">
                <a:lumMod val="75000"/>
                <a:lumOff val="25000"/>
              </a:schemeClr>
            </a:solidFill>
            <a:latin typeface="Century Gothic"/>
          </a:endParaRPr>
        </a:p>
      </dgm:t>
    </dgm:pt>
    <dgm:pt modelId="{2676B394-3DE7-406C-94F4-EF1BBF848DAD}" type="parTrans" cxnId="{31F9B995-9FED-4244-9447-802B986CC417}">
      <dgm:prSet/>
      <dgm:spPr/>
      <dgm:t>
        <a:bodyPr/>
        <a:lstStyle/>
        <a:p>
          <a:endParaRPr lang="en-US"/>
        </a:p>
      </dgm:t>
    </dgm:pt>
    <dgm:pt modelId="{885C2E16-EBBC-44B4-8F54-17315CF8102F}" type="sibTrans" cxnId="{31F9B995-9FED-4244-9447-802B986CC417}">
      <dgm:prSet/>
      <dgm:spPr/>
      <dgm:t>
        <a:bodyPr/>
        <a:lstStyle/>
        <a:p>
          <a:endParaRPr lang="en-US"/>
        </a:p>
      </dgm:t>
    </dgm:pt>
    <dgm:pt modelId="{A5AAB55C-025B-4199-8DF7-DFB40A3EE388}">
      <dgm:prSet/>
      <dgm:spPr/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Demographics of the households </a:t>
          </a:r>
        </a:p>
      </dgm:t>
    </dgm:pt>
    <dgm:pt modelId="{5FFF8C87-025A-407D-9C77-6BC13367B52E}" type="parTrans" cxnId="{603B8AD5-7006-4A7A-B3F5-B82F814FB636}">
      <dgm:prSet/>
      <dgm:spPr/>
      <dgm:t>
        <a:bodyPr/>
        <a:lstStyle/>
        <a:p>
          <a:endParaRPr lang="en-US"/>
        </a:p>
      </dgm:t>
    </dgm:pt>
    <dgm:pt modelId="{5E11F3A6-F1A9-4452-9E54-3155795B94C7}" type="sibTrans" cxnId="{603B8AD5-7006-4A7A-B3F5-B82F814FB636}">
      <dgm:prSet/>
      <dgm:spPr/>
      <dgm:t>
        <a:bodyPr/>
        <a:lstStyle/>
        <a:p>
          <a:endParaRPr lang="en-US"/>
        </a:p>
      </dgm:t>
    </dgm:pt>
    <dgm:pt modelId="{18AD6FB2-0A23-490D-AC44-2EEACDB4A051}">
      <dgm:prSet/>
      <dgm:spPr/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Possession of durable goods </a:t>
          </a:r>
        </a:p>
      </dgm:t>
    </dgm:pt>
    <dgm:pt modelId="{39FFC5A8-1A05-4723-ADFF-923FADD941A7}" type="parTrans" cxnId="{B35B3718-6237-4545-B62A-42CF76A7ED0B}">
      <dgm:prSet/>
      <dgm:spPr/>
      <dgm:t>
        <a:bodyPr/>
        <a:lstStyle/>
        <a:p>
          <a:endParaRPr lang="en-US"/>
        </a:p>
      </dgm:t>
    </dgm:pt>
    <dgm:pt modelId="{6F360B49-1B6C-4EDF-B2B1-CE1A8BA0EA47}" type="sibTrans" cxnId="{B35B3718-6237-4545-B62A-42CF76A7ED0B}">
      <dgm:prSet/>
      <dgm:spPr/>
      <dgm:t>
        <a:bodyPr/>
        <a:lstStyle/>
        <a:p>
          <a:endParaRPr lang="en-US"/>
        </a:p>
      </dgm:t>
    </dgm:pt>
    <dgm:pt modelId="{FC2787B8-970F-468D-991E-D434B4A0FD66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Future Consideration</a:t>
          </a:r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 </a:t>
          </a:r>
          <a:endParaRPr lang="en-US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578113F-2365-4A70-BEDD-56A846B9334B}" type="parTrans" cxnId="{30147683-7A2A-48ED-8CF8-6807DF848FC8}">
      <dgm:prSet/>
      <dgm:spPr/>
      <dgm:t>
        <a:bodyPr/>
        <a:lstStyle/>
        <a:p>
          <a:endParaRPr lang="en-US"/>
        </a:p>
      </dgm:t>
    </dgm:pt>
    <dgm:pt modelId="{01289736-37C6-4C53-BC6C-C693DB12C78E}" type="sibTrans" cxnId="{30147683-7A2A-48ED-8CF8-6807DF848FC8}">
      <dgm:prSet/>
      <dgm:spPr/>
      <dgm:t>
        <a:bodyPr/>
        <a:lstStyle/>
        <a:p>
          <a:endParaRPr lang="en-US"/>
        </a:p>
      </dgm:t>
    </dgm:pt>
    <dgm:pt modelId="{CDCF8919-4030-40C6-B825-C799DCD56F85}">
      <dgm:prSet/>
      <dgm:spPr/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Purchase behavior </a:t>
          </a:r>
        </a:p>
      </dgm:t>
    </dgm:pt>
    <dgm:pt modelId="{F7AEB965-89FF-4A3C-A847-7E4F0AEAC4F7}" type="parTrans" cxnId="{DA2D9A47-7D5C-4C04-8495-795DAD256F96}">
      <dgm:prSet/>
      <dgm:spPr/>
      <dgm:t>
        <a:bodyPr/>
        <a:lstStyle/>
        <a:p>
          <a:endParaRPr lang="en-US"/>
        </a:p>
      </dgm:t>
    </dgm:pt>
    <dgm:pt modelId="{AA8EE252-0E10-46E6-A70F-CA35EF3E2F13}" type="sibTrans" cxnId="{DA2D9A47-7D5C-4C04-8495-795DAD256F96}">
      <dgm:prSet/>
      <dgm:spPr/>
      <dgm:t>
        <a:bodyPr/>
        <a:lstStyle/>
        <a:p>
          <a:endParaRPr lang="en-US"/>
        </a:p>
      </dgm:t>
    </dgm:pt>
    <dgm:pt modelId="{B071AD73-6D07-443E-A7C2-95BE1470A705}">
      <dgm:prSet/>
      <dgm:spPr/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Basis of purchase</a:t>
          </a:r>
        </a:p>
      </dgm:t>
    </dgm:pt>
    <dgm:pt modelId="{C92A09D2-6503-4062-9B94-52D098C33E5D}" type="parTrans" cxnId="{8CA7CFAD-BD1E-4C42-A705-83B0D0796787}">
      <dgm:prSet/>
      <dgm:spPr/>
      <dgm:t>
        <a:bodyPr/>
        <a:lstStyle/>
        <a:p>
          <a:endParaRPr lang="en-US"/>
        </a:p>
      </dgm:t>
    </dgm:pt>
    <dgm:pt modelId="{197FEB04-7D57-4A77-B351-17B1AEDC6557}" type="sibTrans" cxnId="{8CA7CFAD-BD1E-4C42-A705-83B0D0796787}">
      <dgm:prSet/>
      <dgm:spPr/>
      <dgm:t>
        <a:bodyPr/>
        <a:lstStyle/>
        <a:p>
          <a:endParaRPr lang="en-US"/>
        </a:p>
      </dgm:t>
    </dgm:pt>
    <dgm:pt modelId="{96CB9A05-3BBF-4C97-BC2C-B690C619062F}" type="pres">
      <dgm:prSet presAssocID="{FB4B83B9-89C3-4009-A275-BBFAD97F4E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00A30E-FFAB-41EE-B259-DAB617129938}" type="pres">
      <dgm:prSet presAssocID="{D23A4DD7-16C3-45BB-81AE-8A8D0B2423F8}" presName="hierRoot1" presStyleCnt="0"/>
      <dgm:spPr/>
    </dgm:pt>
    <dgm:pt modelId="{AD26F06C-2F60-4513-B546-1A598B8B5C3F}" type="pres">
      <dgm:prSet presAssocID="{D23A4DD7-16C3-45BB-81AE-8A8D0B2423F8}" presName="composite" presStyleCnt="0"/>
      <dgm:spPr/>
    </dgm:pt>
    <dgm:pt modelId="{2E7D3840-CC0A-4A38-8699-A73ACE1FDE5A}" type="pres">
      <dgm:prSet presAssocID="{D23A4DD7-16C3-45BB-81AE-8A8D0B2423F8}" presName="background" presStyleLbl="node0" presStyleIdx="0" presStyleCnt="2"/>
      <dgm:spPr/>
    </dgm:pt>
    <dgm:pt modelId="{C296E7EE-F492-4000-940E-9D333093AFF8}" type="pres">
      <dgm:prSet presAssocID="{D23A4DD7-16C3-45BB-81AE-8A8D0B2423F8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C76E2-020B-4ADE-B217-C01DE4C106C2}" type="pres">
      <dgm:prSet presAssocID="{D23A4DD7-16C3-45BB-81AE-8A8D0B2423F8}" presName="hierChild2" presStyleCnt="0"/>
      <dgm:spPr/>
    </dgm:pt>
    <dgm:pt modelId="{D193AB8B-9344-4A0C-8267-C8488560AC28}" type="pres">
      <dgm:prSet presAssocID="{5FFF8C87-025A-407D-9C77-6BC13367B52E}" presName="Name10" presStyleLbl="parChTrans1D2" presStyleIdx="0" presStyleCnt="4"/>
      <dgm:spPr/>
      <dgm:t>
        <a:bodyPr/>
        <a:lstStyle/>
        <a:p>
          <a:endParaRPr lang="en-US"/>
        </a:p>
      </dgm:t>
    </dgm:pt>
    <dgm:pt modelId="{957E3AD3-C8CA-493D-8984-2F39EDF89A17}" type="pres">
      <dgm:prSet presAssocID="{A5AAB55C-025B-4199-8DF7-DFB40A3EE388}" presName="hierRoot2" presStyleCnt="0"/>
      <dgm:spPr/>
    </dgm:pt>
    <dgm:pt modelId="{F5DC4B1A-74F9-4C36-8F03-263074F73535}" type="pres">
      <dgm:prSet presAssocID="{A5AAB55C-025B-4199-8DF7-DFB40A3EE388}" presName="composite2" presStyleCnt="0"/>
      <dgm:spPr/>
    </dgm:pt>
    <dgm:pt modelId="{1EC70A06-BE85-4553-BC47-98EBF38CEE70}" type="pres">
      <dgm:prSet presAssocID="{A5AAB55C-025B-4199-8DF7-DFB40A3EE388}" presName="background2" presStyleLbl="node2" presStyleIdx="0" presStyleCnt="4"/>
      <dgm:spPr/>
    </dgm:pt>
    <dgm:pt modelId="{5880D06D-819F-44B0-90BF-00DFCA656225}" type="pres">
      <dgm:prSet presAssocID="{A5AAB55C-025B-4199-8DF7-DFB40A3EE38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774ED-D373-4BFF-A701-43D6BCAA05D3}" type="pres">
      <dgm:prSet presAssocID="{A5AAB55C-025B-4199-8DF7-DFB40A3EE388}" presName="hierChild3" presStyleCnt="0"/>
      <dgm:spPr/>
    </dgm:pt>
    <dgm:pt modelId="{C9B44F32-044E-4E5B-AC6E-3E6FD73F200F}" type="pres">
      <dgm:prSet presAssocID="{39FFC5A8-1A05-4723-ADFF-923FADD941A7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FB95221-11BC-40C7-8D7C-F0FF979E1366}" type="pres">
      <dgm:prSet presAssocID="{18AD6FB2-0A23-490D-AC44-2EEACDB4A051}" presName="hierRoot2" presStyleCnt="0"/>
      <dgm:spPr/>
    </dgm:pt>
    <dgm:pt modelId="{9511B285-1518-450E-A55B-66A221B1D0CA}" type="pres">
      <dgm:prSet presAssocID="{18AD6FB2-0A23-490D-AC44-2EEACDB4A051}" presName="composite2" presStyleCnt="0"/>
      <dgm:spPr/>
    </dgm:pt>
    <dgm:pt modelId="{57E65AFA-2328-4D05-AC2D-D86975F9A0FF}" type="pres">
      <dgm:prSet presAssocID="{18AD6FB2-0A23-490D-AC44-2EEACDB4A051}" presName="background2" presStyleLbl="node2" presStyleIdx="1" presStyleCnt="4"/>
      <dgm:spPr/>
    </dgm:pt>
    <dgm:pt modelId="{FDDEDF1B-4AD5-4B6A-A901-0D6183DE78D1}" type="pres">
      <dgm:prSet presAssocID="{18AD6FB2-0A23-490D-AC44-2EEACDB4A051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DF3CD-06EE-41E4-BD66-84C93CF92593}" type="pres">
      <dgm:prSet presAssocID="{18AD6FB2-0A23-490D-AC44-2EEACDB4A051}" presName="hierChild3" presStyleCnt="0"/>
      <dgm:spPr/>
    </dgm:pt>
    <dgm:pt modelId="{FFD3EC5C-4345-4945-9759-497D0BF00D00}" type="pres">
      <dgm:prSet presAssocID="{FC2787B8-970F-468D-991E-D434B4A0FD66}" presName="hierRoot1" presStyleCnt="0"/>
      <dgm:spPr/>
    </dgm:pt>
    <dgm:pt modelId="{B995FA8B-8797-4158-B167-0E6D819FF37F}" type="pres">
      <dgm:prSet presAssocID="{FC2787B8-970F-468D-991E-D434B4A0FD66}" presName="composite" presStyleCnt="0"/>
      <dgm:spPr/>
    </dgm:pt>
    <dgm:pt modelId="{F1E05397-C481-4DB5-99CB-3A35B6EA018A}" type="pres">
      <dgm:prSet presAssocID="{FC2787B8-970F-468D-991E-D434B4A0FD66}" presName="background" presStyleLbl="node0" presStyleIdx="1" presStyleCnt="2"/>
      <dgm:spPr/>
    </dgm:pt>
    <dgm:pt modelId="{1D6052E3-CE62-4CD0-A632-A81CD92D6E99}" type="pres">
      <dgm:prSet presAssocID="{FC2787B8-970F-468D-991E-D434B4A0FD66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717E3-4ADE-4024-A195-463DEE949050}" type="pres">
      <dgm:prSet presAssocID="{FC2787B8-970F-468D-991E-D434B4A0FD66}" presName="hierChild2" presStyleCnt="0"/>
      <dgm:spPr/>
    </dgm:pt>
    <dgm:pt modelId="{A2825781-8DB8-4F20-A572-534C54449DDD}" type="pres">
      <dgm:prSet presAssocID="{F7AEB965-89FF-4A3C-A847-7E4F0AEAC4F7}" presName="Name10" presStyleLbl="parChTrans1D2" presStyleIdx="2" presStyleCnt="4"/>
      <dgm:spPr/>
      <dgm:t>
        <a:bodyPr/>
        <a:lstStyle/>
        <a:p>
          <a:endParaRPr lang="en-US"/>
        </a:p>
      </dgm:t>
    </dgm:pt>
    <dgm:pt modelId="{D8F2BEBF-FCD5-4D78-AB2C-1D4EF053C286}" type="pres">
      <dgm:prSet presAssocID="{CDCF8919-4030-40C6-B825-C799DCD56F85}" presName="hierRoot2" presStyleCnt="0"/>
      <dgm:spPr/>
    </dgm:pt>
    <dgm:pt modelId="{824F4E94-615F-4458-9A42-0EBFD08D5FFD}" type="pres">
      <dgm:prSet presAssocID="{CDCF8919-4030-40C6-B825-C799DCD56F85}" presName="composite2" presStyleCnt="0"/>
      <dgm:spPr/>
    </dgm:pt>
    <dgm:pt modelId="{ACAB5C46-FCD6-402E-A69A-898934E12622}" type="pres">
      <dgm:prSet presAssocID="{CDCF8919-4030-40C6-B825-C799DCD56F85}" presName="background2" presStyleLbl="node2" presStyleIdx="2" presStyleCnt="4"/>
      <dgm:spPr/>
    </dgm:pt>
    <dgm:pt modelId="{54073AD6-6EF6-4D3E-BE42-0BA501DD52DC}" type="pres">
      <dgm:prSet presAssocID="{CDCF8919-4030-40C6-B825-C799DCD56F8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31D86-3019-486B-ABA9-395C9FE0B3A4}" type="pres">
      <dgm:prSet presAssocID="{CDCF8919-4030-40C6-B825-C799DCD56F85}" presName="hierChild3" presStyleCnt="0"/>
      <dgm:spPr/>
    </dgm:pt>
    <dgm:pt modelId="{7CA74DF5-8C02-4D13-8509-C436DD045508}" type="pres">
      <dgm:prSet presAssocID="{C92A09D2-6503-4062-9B94-52D098C33E5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25DE13B2-C915-4BB1-9ED0-C0A3349FDCE0}" type="pres">
      <dgm:prSet presAssocID="{B071AD73-6D07-443E-A7C2-95BE1470A705}" presName="hierRoot2" presStyleCnt="0"/>
      <dgm:spPr/>
    </dgm:pt>
    <dgm:pt modelId="{3EAD8432-F40F-461E-838C-B7802207E3D2}" type="pres">
      <dgm:prSet presAssocID="{B071AD73-6D07-443E-A7C2-95BE1470A705}" presName="composite2" presStyleCnt="0"/>
      <dgm:spPr/>
    </dgm:pt>
    <dgm:pt modelId="{AFB3E9CE-A679-417E-8416-F1C683CB639C}" type="pres">
      <dgm:prSet presAssocID="{B071AD73-6D07-443E-A7C2-95BE1470A705}" presName="background2" presStyleLbl="node2" presStyleIdx="3" presStyleCnt="4"/>
      <dgm:spPr/>
    </dgm:pt>
    <dgm:pt modelId="{C699B75C-F5EA-48EB-8691-E8A40A02707F}" type="pres">
      <dgm:prSet presAssocID="{B071AD73-6D07-443E-A7C2-95BE1470A705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98CC69-DB46-40E6-AC8B-765AC7DB04C8}" type="pres">
      <dgm:prSet presAssocID="{B071AD73-6D07-443E-A7C2-95BE1470A705}" presName="hierChild3" presStyleCnt="0"/>
      <dgm:spPr/>
    </dgm:pt>
  </dgm:ptLst>
  <dgm:cxnLst>
    <dgm:cxn modelId="{93863672-2868-4A1D-BD0D-C798F6F3489E}" type="presOf" srcId="{FC2787B8-970F-468D-991E-D434B4A0FD66}" destId="{1D6052E3-CE62-4CD0-A632-A81CD92D6E99}" srcOrd="0" destOrd="0" presId="urn:microsoft.com/office/officeart/2005/8/layout/hierarchy1"/>
    <dgm:cxn modelId="{7A02DA17-8428-4333-86B6-764C4D23CD25}" type="presOf" srcId="{18AD6FB2-0A23-490D-AC44-2EEACDB4A051}" destId="{FDDEDF1B-4AD5-4B6A-A901-0D6183DE78D1}" srcOrd="0" destOrd="0" presId="urn:microsoft.com/office/officeart/2005/8/layout/hierarchy1"/>
    <dgm:cxn modelId="{8CA7CFAD-BD1E-4C42-A705-83B0D0796787}" srcId="{FC2787B8-970F-468D-991E-D434B4A0FD66}" destId="{B071AD73-6D07-443E-A7C2-95BE1470A705}" srcOrd="1" destOrd="0" parTransId="{C92A09D2-6503-4062-9B94-52D098C33E5D}" sibTransId="{197FEB04-7D57-4A77-B351-17B1AEDC6557}"/>
    <dgm:cxn modelId="{DA2D9A47-7D5C-4C04-8495-795DAD256F96}" srcId="{FC2787B8-970F-468D-991E-D434B4A0FD66}" destId="{CDCF8919-4030-40C6-B825-C799DCD56F85}" srcOrd="0" destOrd="0" parTransId="{F7AEB965-89FF-4A3C-A847-7E4F0AEAC4F7}" sibTransId="{AA8EE252-0E10-46E6-A70F-CA35EF3E2F13}"/>
    <dgm:cxn modelId="{30147683-7A2A-48ED-8CF8-6807DF848FC8}" srcId="{FB4B83B9-89C3-4009-A275-BBFAD97F4E10}" destId="{FC2787B8-970F-468D-991E-D434B4A0FD66}" srcOrd="1" destOrd="0" parTransId="{4578113F-2365-4A70-BEDD-56A846B9334B}" sibTransId="{01289736-37C6-4C53-BC6C-C693DB12C78E}"/>
    <dgm:cxn modelId="{250ACFA8-8B50-4272-ADFD-B518601FD98F}" type="presOf" srcId="{5FFF8C87-025A-407D-9C77-6BC13367B52E}" destId="{D193AB8B-9344-4A0C-8267-C8488560AC28}" srcOrd="0" destOrd="0" presId="urn:microsoft.com/office/officeart/2005/8/layout/hierarchy1"/>
    <dgm:cxn modelId="{93D5452A-DCE5-4A3B-88DD-FE8D573036A3}" type="presOf" srcId="{A5AAB55C-025B-4199-8DF7-DFB40A3EE388}" destId="{5880D06D-819F-44B0-90BF-00DFCA656225}" srcOrd="0" destOrd="0" presId="urn:microsoft.com/office/officeart/2005/8/layout/hierarchy1"/>
    <dgm:cxn modelId="{7EF8C19A-A7F2-4142-BC11-F5C6E7FB063E}" type="presOf" srcId="{39FFC5A8-1A05-4723-ADFF-923FADD941A7}" destId="{C9B44F32-044E-4E5B-AC6E-3E6FD73F200F}" srcOrd="0" destOrd="0" presId="urn:microsoft.com/office/officeart/2005/8/layout/hierarchy1"/>
    <dgm:cxn modelId="{603B8AD5-7006-4A7A-B3F5-B82F814FB636}" srcId="{D23A4DD7-16C3-45BB-81AE-8A8D0B2423F8}" destId="{A5AAB55C-025B-4199-8DF7-DFB40A3EE388}" srcOrd="0" destOrd="0" parTransId="{5FFF8C87-025A-407D-9C77-6BC13367B52E}" sibTransId="{5E11F3A6-F1A9-4452-9E54-3155795B94C7}"/>
    <dgm:cxn modelId="{3352164C-5DCC-4BA2-AE2D-42E3C1C27E73}" type="presOf" srcId="{F7AEB965-89FF-4A3C-A847-7E4F0AEAC4F7}" destId="{A2825781-8DB8-4F20-A572-534C54449DDD}" srcOrd="0" destOrd="0" presId="urn:microsoft.com/office/officeart/2005/8/layout/hierarchy1"/>
    <dgm:cxn modelId="{F86515D3-7503-4F23-96BB-F9BD86B194B3}" type="presOf" srcId="{B071AD73-6D07-443E-A7C2-95BE1470A705}" destId="{C699B75C-F5EA-48EB-8691-E8A40A02707F}" srcOrd="0" destOrd="0" presId="urn:microsoft.com/office/officeart/2005/8/layout/hierarchy1"/>
    <dgm:cxn modelId="{5CC76276-97BE-4599-87F3-B58EF5497FF2}" type="presOf" srcId="{C92A09D2-6503-4062-9B94-52D098C33E5D}" destId="{7CA74DF5-8C02-4D13-8509-C436DD045508}" srcOrd="0" destOrd="0" presId="urn:microsoft.com/office/officeart/2005/8/layout/hierarchy1"/>
    <dgm:cxn modelId="{3771B987-0049-4BEA-9598-F6AFC3A94DFB}" type="presOf" srcId="{D23A4DD7-16C3-45BB-81AE-8A8D0B2423F8}" destId="{C296E7EE-F492-4000-940E-9D333093AFF8}" srcOrd="0" destOrd="0" presId="urn:microsoft.com/office/officeart/2005/8/layout/hierarchy1"/>
    <dgm:cxn modelId="{31F9B995-9FED-4244-9447-802B986CC417}" srcId="{FB4B83B9-89C3-4009-A275-BBFAD97F4E10}" destId="{D23A4DD7-16C3-45BB-81AE-8A8D0B2423F8}" srcOrd="0" destOrd="0" parTransId="{2676B394-3DE7-406C-94F4-EF1BBF848DAD}" sibTransId="{885C2E16-EBBC-44B4-8F54-17315CF8102F}"/>
    <dgm:cxn modelId="{B35B3718-6237-4545-B62A-42CF76A7ED0B}" srcId="{D23A4DD7-16C3-45BB-81AE-8A8D0B2423F8}" destId="{18AD6FB2-0A23-490D-AC44-2EEACDB4A051}" srcOrd="1" destOrd="0" parTransId="{39FFC5A8-1A05-4723-ADFF-923FADD941A7}" sibTransId="{6F360B49-1B6C-4EDF-B2B1-CE1A8BA0EA47}"/>
    <dgm:cxn modelId="{15025314-3D13-4EA3-9BAE-757E281B2D4D}" type="presOf" srcId="{FB4B83B9-89C3-4009-A275-BBFAD97F4E10}" destId="{96CB9A05-3BBF-4C97-BC2C-B690C619062F}" srcOrd="0" destOrd="0" presId="urn:microsoft.com/office/officeart/2005/8/layout/hierarchy1"/>
    <dgm:cxn modelId="{ECE5386F-13AC-4A3B-BB0D-7B06BB20F7BA}" type="presOf" srcId="{CDCF8919-4030-40C6-B825-C799DCD56F85}" destId="{54073AD6-6EF6-4D3E-BE42-0BA501DD52DC}" srcOrd="0" destOrd="0" presId="urn:microsoft.com/office/officeart/2005/8/layout/hierarchy1"/>
    <dgm:cxn modelId="{825532A4-DE22-4D32-A68F-D47A202D2D9F}" type="presParOf" srcId="{96CB9A05-3BBF-4C97-BC2C-B690C619062F}" destId="{2500A30E-FFAB-41EE-B259-DAB617129938}" srcOrd="0" destOrd="0" presId="urn:microsoft.com/office/officeart/2005/8/layout/hierarchy1"/>
    <dgm:cxn modelId="{048FE117-C4BE-4C11-815B-D614ADB61B18}" type="presParOf" srcId="{2500A30E-FFAB-41EE-B259-DAB617129938}" destId="{AD26F06C-2F60-4513-B546-1A598B8B5C3F}" srcOrd="0" destOrd="0" presId="urn:microsoft.com/office/officeart/2005/8/layout/hierarchy1"/>
    <dgm:cxn modelId="{600CC40C-9D94-4847-8A91-F67358B76D67}" type="presParOf" srcId="{AD26F06C-2F60-4513-B546-1A598B8B5C3F}" destId="{2E7D3840-CC0A-4A38-8699-A73ACE1FDE5A}" srcOrd="0" destOrd="0" presId="urn:microsoft.com/office/officeart/2005/8/layout/hierarchy1"/>
    <dgm:cxn modelId="{6FE402BF-E3D3-40BA-AA28-F42C69920F22}" type="presParOf" srcId="{AD26F06C-2F60-4513-B546-1A598B8B5C3F}" destId="{C296E7EE-F492-4000-940E-9D333093AFF8}" srcOrd="1" destOrd="0" presId="urn:microsoft.com/office/officeart/2005/8/layout/hierarchy1"/>
    <dgm:cxn modelId="{2CDD7249-93FA-4DF3-92CA-259890A5BCF7}" type="presParOf" srcId="{2500A30E-FFAB-41EE-B259-DAB617129938}" destId="{1E8C76E2-020B-4ADE-B217-C01DE4C106C2}" srcOrd="1" destOrd="0" presId="urn:microsoft.com/office/officeart/2005/8/layout/hierarchy1"/>
    <dgm:cxn modelId="{121901C8-7227-4920-997B-4DFA627BC0A8}" type="presParOf" srcId="{1E8C76E2-020B-4ADE-B217-C01DE4C106C2}" destId="{D193AB8B-9344-4A0C-8267-C8488560AC28}" srcOrd="0" destOrd="0" presId="urn:microsoft.com/office/officeart/2005/8/layout/hierarchy1"/>
    <dgm:cxn modelId="{297AF8A9-CA29-4724-9C71-934F0C972C69}" type="presParOf" srcId="{1E8C76E2-020B-4ADE-B217-C01DE4C106C2}" destId="{957E3AD3-C8CA-493D-8984-2F39EDF89A17}" srcOrd="1" destOrd="0" presId="urn:microsoft.com/office/officeart/2005/8/layout/hierarchy1"/>
    <dgm:cxn modelId="{7AEA595B-0357-4425-ACC0-5AE693A7FE26}" type="presParOf" srcId="{957E3AD3-C8CA-493D-8984-2F39EDF89A17}" destId="{F5DC4B1A-74F9-4C36-8F03-263074F73535}" srcOrd="0" destOrd="0" presId="urn:microsoft.com/office/officeart/2005/8/layout/hierarchy1"/>
    <dgm:cxn modelId="{84ED7571-38CE-4319-BAAB-5AAE6F46DD51}" type="presParOf" srcId="{F5DC4B1A-74F9-4C36-8F03-263074F73535}" destId="{1EC70A06-BE85-4553-BC47-98EBF38CEE70}" srcOrd="0" destOrd="0" presId="urn:microsoft.com/office/officeart/2005/8/layout/hierarchy1"/>
    <dgm:cxn modelId="{BA2E9F47-3FF3-4C23-BCE4-4D87A8C31085}" type="presParOf" srcId="{F5DC4B1A-74F9-4C36-8F03-263074F73535}" destId="{5880D06D-819F-44B0-90BF-00DFCA656225}" srcOrd="1" destOrd="0" presId="urn:microsoft.com/office/officeart/2005/8/layout/hierarchy1"/>
    <dgm:cxn modelId="{7574DC2C-16E9-443A-9ED3-F4803981F66C}" type="presParOf" srcId="{957E3AD3-C8CA-493D-8984-2F39EDF89A17}" destId="{D83774ED-D373-4BFF-A701-43D6BCAA05D3}" srcOrd="1" destOrd="0" presId="urn:microsoft.com/office/officeart/2005/8/layout/hierarchy1"/>
    <dgm:cxn modelId="{1BEC15B9-B30C-449F-BFA7-46F65F096454}" type="presParOf" srcId="{1E8C76E2-020B-4ADE-B217-C01DE4C106C2}" destId="{C9B44F32-044E-4E5B-AC6E-3E6FD73F200F}" srcOrd="2" destOrd="0" presId="urn:microsoft.com/office/officeart/2005/8/layout/hierarchy1"/>
    <dgm:cxn modelId="{0B9A428F-9C6F-4982-9C61-A2077F7DA16B}" type="presParOf" srcId="{1E8C76E2-020B-4ADE-B217-C01DE4C106C2}" destId="{1FB95221-11BC-40C7-8D7C-F0FF979E1366}" srcOrd="3" destOrd="0" presId="urn:microsoft.com/office/officeart/2005/8/layout/hierarchy1"/>
    <dgm:cxn modelId="{13EA6E71-0BFE-4B05-A11A-38B1D0F1E83C}" type="presParOf" srcId="{1FB95221-11BC-40C7-8D7C-F0FF979E1366}" destId="{9511B285-1518-450E-A55B-66A221B1D0CA}" srcOrd="0" destOrd="0" presId="urn:microsoft.com/office/officeart/2005/8/layout/hierarchy1"/>
    <dgm:cxn modelId="{D81FA76D-1077-4800-9F87-33BC144584BD}" type="presParOf" srcId="{9511B285-1518-450E-A55B-66A221B1D0CA}" destId="{57E65AFA-2328-4D05-AC2D-D86975F9A0FF}" srcOrd="0" destOrd="0" presId="urn:microsoft.com/office/officeart/2005/8/layout/hierarchy1"/>
    <dgm:cxn modelId="{6FCFB324-1BDB-4C1D-8F65-E98E67748273}" type="presParOf" srcId="{9511B285-1518-450E-A55B-66A221B1D0CA}" destId="{FDDEDF1B-4AD5-4B6A-A901-0D6183DE78D1}" srcOrd="1" destOrd="0" presId="urn:microsoft.com/office/officeart/2005/8/layout/hierarchy1"/>
    <dgm:cxn modelId="{2F412B5E-679F-4CEC-A16B-D6B882407E93}" type="presParOf" srcId="{1FB95221-11BC-40C7-8D7C-F0FF979E1366}" destId="{E3BDF3CD-06EE-41E4-BD66-84C93CF92593}" srcOrd="1" destOrd="0" presId="urn:microsoft.com/office/officeart/2005/8/layout/hierarchy1"/>
    <dgm:cxn modelId="{52F635DC-4F1E-424C-A220-EF52782995F3}" type="presParOf" srcId="{96CB9A05-3BBF-4C97-BC2C-B690C619062F}" destId="{FFD3EC5C-4345-4945-9759-497D0BF00D00}" srcOrd="1" destOrd="0" presId="urn:microsoft.com/office/officeart/2005/8/layout/hierarchy1"/>
    <dgm:cxn modelId="{35D5AC74-FBD1-413A-82BC-6D2F32F97EEC}" type="presParOf" srcId="{FFD3EC5C-4345-4945-9759-497D0BF00D00}" destId="{B995FA8B-8797-4158-B167-0E6D819FF37F}" srcOrd="0" destOrd="0" presId="urn:microsoft.com/office/officeart/2005/8/layout/hierarchy1"/>
    <dgm:cxn modelId="{7A21E89F-A1B1-442B-AA96-F43353CC9A44}" type="presParOf" srcId="{B995FA8B-8797-4158-B167-0E6D819FF37F}" destId="{F1E05397-C481-4DB5-99CB-3A35B6EA018A}" srcOrd="0" destOrd="0" presId="urn:microsoft.com/office/officeart/2005/8/layout/hierarchy1"/>
    <dgm:cxn modelId="{B2D80636-27A9-401F-8F71-427C15E968E3}" type="presParOf" srcId="{B995FA8B-8797-4158-B167-0E6D819FF37F}" destId="{1D6052E3-CE62-4CD0-A632-A81CD92D6E99}" srcOrd="1" destOrd="0" presId="urn:microsoft.com/office/officeart/2005/8/layout/hierarchy1"/>
    <dgm:cxn modelId="{0CD391B2-BFFC-44BA-A486-817EF6E73ED0}" type="presParOf" srcId="{FFD3EC5C-4345-4945-9759-497D0BF00D00}" destId="{1D4717E3-4ADE-4024-A195-463DEE949050}" srcOrd="1" destOrd="0" presId="urn:microsoft.com/office/officeart/2005/8/layout/hierarchy1"/>
    <dgm:cxn modelId="{A29AD56C-9B51-485A-8650-E1D83DC7AA7A}" type="presParOf" srcId="{1D4717E3-4ADE-4024-A195-463DEE949050}" destId="{A2825781-8DB8-4F20-A572-534C54449DDD}" srcOrd="0" destOrd="0" presId="urn:microsoft.com/office/officeart/2005/8/layout/hierarchy1"/>
    <dgm:cxn modelId="{C4E15165-F17C-45F1-8AE2-0C61BF213977}" type="presParOf" srcId="{1D4717E3-4ADE-4024-A195-463DEE949050}" destId="{D8F2BEBF-FCD5-4D78-AB2C-1D4EF053C286}" srcOrd="1" destOrd="0" presId="urn:microsoft.com/office/officeart/2005/8/layout/hierarchy1"/>
    <dgm:cxn modelId="{DFC87FE3-CECA-425B-9424-6D4F72F9006C}" type="presParOf" srcId="{D8F2BEBF-FCD5-4D78-AB2C-1D4EF053C286}" destId="{824F4E94-615F-4458-9A42-0EBFD08D5FFD}" srcOrd="0" destOrd="0" presId="urn:microsoft.com/office/officeart/2005/8/layout/hierarchy1"/>
    <dgm:cxn modelId="{88802179-2D8A-44BD-A6EC-2DDE67CB25CB}" type="presParOf" srcId="{824F4E94-615F-4458-9A42-0EBFD08D5FFD}" destId="{ACAB5C46-FCD6-402E-A69A-898934E12622}" srcOrd="0" destOrd="0" presId="urn:microsoft.com/office/officeart/2005/8/layout/hierarchy1"/>
    <dgm:cxn modelId="{0F68C552-5512-4602-BD5E-E407C81F2172}" type="presParOf" srcId="{824F4E94-615F-4458-9A42-0EBFD08D5FFD}" destId="{54073AD6-6EF6-4D3E-BE42-0BA501DD52DC}" srcOrd="1" destOrd="0" presId="urn:microsoft.com/office/officeart/2005/8/layout/hierarchy1"/>
    <dgm:cxn modelId="{0831F499-84E3-47BF-AA89-33577F89B236}" type="presParOf" srcId="{D8F2BEBF-FCD5-4D78-AB2C-1D4EF053C286}" destId="{6DD31D86-3019-486B-ABA9-395C9FE0B3A4}" srcOrd="1" destOrd="0" presId="urn:microsoft.com/office/officeart/2005/8/layout/hierarchy1"/>
    <dgm:cxn modelId="{5B7BB572-D83D-4231-825A-5720EED908F8}" type="presParOf" srcId="{1D4717E3-4ADE-4024-A195-463DEE949050}" destId="{7CA74DF5-8C02-4D13-8509-C436DD045508}" srcOrd="2" destOrd="0" presId="urn:microsoft.com/office/officeart/2005/8/layout/hierarchy1"/>
    <dgm:cxn modelId="{3EB52F3A-02D7-433E-9F29-D63B9FEF744D}" type="presParOf" srcId="{1D4717E3-4ADE-4024-A195-463DEE949050}" destId="{25DE13B2-C915-4BB1-9ED0-C0A3349FDCE0}" srcOrd="3" destOrd="0" presId="urn:microsoft.com/office/officeart/2005/8/layout/hierarchy1"/>
    <dgm:cxn modelId="{3691495B-48C4-4775-85AA-860E3520A7E0}" type="presParOf" srcId="{25DE13B2-C915-4BB1-9ED0-C0A3349FDCE0}" destId="{3EAD8432-F40F-461E-838C-B7802207E3D2}" srcOrd="0" destOrd="0" presId="urn:microsoft.com/office/officeart/2005/8/layout/hierarchy1"/>
    <dgm:cxn modelId="{79CDB1F9-BCB7-4BB2-B473-E2EA0155EA96}" type="presParOf" srcId="{3EAD8432-F40F-461E-838C-B7802207E3D2}" destId="{AFB3E9CE-A679-417E-8416-F1C683CB639C}" srcOrd="0" destOrd="0" presId="urn:microsoft.com/office/officeart/2005/8/layout/hierarchy1"/>
    <dgm:cxn modelId="{CEBEF54C-B823-4564-BFAD-543FDED00459}" type="presParOf" srcId="{3EAD8432-F40F-461E-838C-B7802207E3D2}" destId="{C699B75C-F5EA-48EB-8691-E8A40A02707F}" srcOrd="1" destOrd="0" presId="urn:microsoft.com/office/officeart/2005/8/layout/hierarchy1"/>
    <dgm:cxn modelId="{EE3961FF-A6E4-4397-ACAF-488AE4E11F82}" type="presParOf" srcId="{25DE13B2-C915-4BB1-9ED0-C0A3349FDCE0}" destId="{AC98CC69-DB46-40E6-AC8B-765AC7DB04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FD7E2B-B2BA-486C-8022-FB6BC5C946AF}" type="doc">
      <dgm:prSet loTypeId="urn:microsoft.com/office/officeart/2005/8/layout/process3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4E27B8-C59F-4542-9ADC-5153132959D1}">
      <dgm:prSet/>
      <dgm:spPr/>
      <dgm:t>
        <a:bodyPr/>
        <a:lstStyle/>
        <a:p>
          <a:pPr>
            <a:defRPr cap="all"/>
          </a:pPr>
          <a:r>
            <a:rPr lang="en-US" b="1">
              <a:solidFill>
                <a:schemeClr val="bg1"/>
              </a:solidFill>
            </a:rPr>
            <a:t>Brand </a:t>
          </a:r>
          <a:r>
            <a:rPr lang="en-US" b="1">
              <a:solidFill>
                <a:schemeClr val="bg1"/>
              </a:solidFill>
              <a:latin typeface="Century Gothic" panose="020B0502020202020204"/>
            </a:rPr>
            <a:t>Disloyal</a:t>
          </a:r>
          <a:endParaRPr lang="en-US" b="1" i="0" u="none" strike="noStrike" cap="all" baseline="0" noProof="0">
            <a:solidFill>
              <a:schemeClr val="bg1"/>
            </a:solidFill>
            <a:latin typeface="Century Gothic"/>
          </a:endParaRPr>
        </a:p>
      </dgm:t>
    </dgm:pt>
    <dgm:pt modelId="{459960C3-5D0B-4D1F-A5D1-825FDBD0679D}" type="parTrans" cxnId="{C43174B1-3A9D-4D25-BD5C-F1A9F29CE1A6}">
      <dgm:prSet/>
      <dgm:spPr/>
      <dgm:t>
        <a:bodyPr/>
        <a:lstStyle/>
        <a:p>
          <a:endParaRPr lang="en-US"/>
        </a:p>
      </dgm:t>
    </dgm:pt>
    <dgm:pt modelId="{2899CE2A-52CE-4A28-9D0F-3ACD39937165}" type="sibTrans" cxnId="{C43174B1-3A9D-4D25-BD5C-F1A9F29CE1A6}">
      <dgm:prSet/>
      <dgm:spPr/>
      <dgm:t>
        <a:bodyPr/>
        <a:lstStyle/>
        <a:p>
          <a:endParaRPr lang="en-US"/>
        </a:p>
      </dgm:t>
    </dgm:pt>
    <dgm:pt modelId="{775DC83A-BF11-4C4E-8609-A41EEC967B6F}">
      <dgm:prSet/>
      <dgm:spPr/>
      <dgm:t>
        <a:bodyPr/>
        <a:lstStyle/>
        <a:p>
          <a:pPr rtl="0">
            <a:defRPr cap="all"/>
          </a:pPr>
          <a:r>
            <a:rPr lang="en-US" b="1">
              <a:solidFill>
                <a:schemeClr val="bg1"/>
              </a:solidFill>
              <a:latin typeface="Century Gothic" panose="020B0502020202020204"/>
            </a:rPr>
            <a:t>Brand Loyal</a:t>
          </a:r>
          <a:endParaRPr lang="en-US" b="1">
            <a:solidFill>
              <a:schemeClr val="bg1"/>
            </a:solidFill>
          </a:endParaRPr>
        </a:p>
      </dgm:t>
    </dgm:pt>
    <dgm:pt modelId="{822552CC-7A80-4B3B-A47C-417663591C1E}" type="parTrans" cxnId="{AF58E032-8FAC-4D27-A93B-427BD3D29439}">
      <dgm:prSet/>
      <dgm:spPr/>
      <dgm:t>
        <a:bodyPr/>
        <a:lstStyle/>
        <a:p>
          <a:endParaRPr lang="en-US"/>
        </a:p>
      </dgm:t>
    </dgm:pt>
    <dgm:pt modelId="{F19EE724-FFC6-4C10-832F-11CEA31277D6}" type="sibTrans" cxnId="{AF58E032-8FAC-4D27-A93B-427BD3D29439}">
      <dgm:prSet/>
      <dgm:spPr/>
      <dgm:t>
        <a:bodyPr/>
        <a:lstStyle/>
        <a:p>
          <a:endParaRPr lang="en-US"/>
        </a:p>
      </dgm:t>
    </dgm:pt>
    <dgm:pt modelId="{1BC92643-A55C-4107-8E5D-16DD7C881FD7}">
      <dgm:prSet phldr="0"/>
      <dgm:spPr/>
      <dgm:t>
        <a:bodyPr/>
        <a:lstStyle/>
        <a:p>
          <a:pPr rtl="0">
            <a:defRPr cap="all"/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Promotional offers on Brands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FB87A2B-2385-4B33-BA88-F750C7DDADAC}" type="parTrans" cxnId="{6243BCC9-521C-43BD-B01F-FD8D67D21E38}">
      <dgm:prSet/>
      <dgm:spPr/>
    </dgm:pt>
    <dgm:pt modelId="{627699CD-53D7-40CE-8A05-16107375DECF}" type="sibTrans" cxnId="{6243BCC9-521C-43BD-B01F-FD8D67D21E38}">
      <dgm:prSet/>
      <dgm:spPr/>
      <dgm:t>
        <a:bodyPr/>
        <a:lstStyle/>
        <a:p>
          <a:endParaRPr lang="en-US"/>
        </a:p>
      </dgm:t>
    </dgm:pt>
    <dgm:pt modelId="{ED780838-9CA5-49C1-836A-06CC2E320A3A}">
      <dgm:prSet phldr="0"/>
      <dgm:spPr/>
      <dgm:t>
        <a:bodyPr/>
        <a:lstStyle/>
        <a:p>
          <a:pPr rtl="0">
            <a:defRPr cap="all"/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Exposure to Brands </a:t>
          </a:r>
        </a:p>
      </dgm:t>
    </dgm:pt>
    <dgm:pt modelId="{0106F233-C3C8-4E74-BE24-6ED98507090E}" type="parTrans" cxnId="{AF5A21F5-FB6B-4C56-B5A3-252B03E16135}">
      <dgm:prSet/>
      <dgm:spPr/>
    </dgm:pt>
    <dgm:pt modelId="{50A89213-FCA9-4960-9E72-3B95383746DB}" type="sibTrans" cxnId="{AF5A21F5-FB6B-4C56-B5A3-252B03E16135}">
      <dgm:prSet/>
      <dgm:spPr/>
    </dgm:pt>
    <dgm:pt modelId="{90AC6C9F-D4C4-47D5-8DB7-264DFB5E9AA1}">
      <dgm:prSet phldr="0"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Discounts</a:t>
          </a:r>
        </a:p>
      </dgm:t>
    </dgm:pt>
    <dgm:pt modelId="{032D37AC-E43C-4DE8-A257-A9BC3C8F5263}" type="parTrans" cxnId="{E7740F42-1D01-4DC5-BEC6-9E2B45E513D0}">
      <dgm:prSet/>
      <dgm:spPr/>
    </dgm:pt>
    <dgm:pt modelId="{ADD0EDD0-8B47-49C8-914D-84EACB47670C}" type="sibTrans" cxnId="{E7740F42-1D01-4DC5-BEC6-9E2B45E513D0}">
      <dgm:prSet/>
      <dgm:spPr/>
    </dgm:pt>
    <dgm:pt modelId="{E0E1EE7D-4BDE-401A-933C-495BF4284EEC}">
      <dgm:prSet phldr="0"/>
      <dgm:spPr/>
      <dgm:t>
        <a:bodyPr/>
        <a:lstStyle/>
        <a:p>
          <a:pPr rtl="0">
            <a:defRPr cap="all"/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New Arrivals</a:t>
          </a:r>
        </a:p>
      </dgm:t>
    </dgm:pt>
    <dgm:pt modelId="{D51ADCEF-6C3E-4D94-93DD-2F4BB4181C7B}" type="parTrans" cxnId="{13D5C96F-804E-40C7-AD62-50A7F2B81B4F}">
      <dgm:prSet/>
      <dgm:spPr/>
    </dgm:pt>
    <dgm:pt modelId="{022D5FBB-4D5F-49B9-B764-22B50C33ABAF}" type="sibTrans" cxnId="{13D5C96F-804E-40C7-AD62-50A7F2B81B4F}">
      <dgm:prSet/>
      <dgm:spPr/>
    </dgm:pt>
    <dgm:pt modelId="{7F373FF7-BF54-4787-AA27-6603C9DDF84B}" type="pres">
      <dgm:prSet presAssocID="{2DFD7E2B-B2BA-486C-8022-FB6BC5C946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44750-3ACA-490A-912D-50BC8EF12EEC}" type="pres">
      <dgm:prSet presAssocID="{EF4E27B8-C59F-4542-9ADC-5153132959D1}" presName="composite" presStyleCnt="0"/>
      <dgm:spPr/>
    </dgm:pt>
    <dgm:pt modelId="{02A8C282-5059-438A-84E4-E0803E5CD799}" type="pres">
      <dgm:prSet presAssocID="{EF4E27B8-C59F-4542-9ADC-5153132959D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2A790-D87B-4A71-ADAC-2309C57E1E59}" type="pres">
      <dgm:prSet presAssocID="{EF4E27B8-C59F-4542-9ADC-5153132959D1}" presName="parSh" presStyleLbl="node1" presStyleIdx="0" presStyleCnt="2"/>
      <dgm:spPr/>
      <dgm:t>
        <a:bodyPr/>
        <a:lstStyle/>
        <a:p>
          <a:endParaRPr lang="en-US"/>
        </a:p>
      </dgm:t>
    </dgm:pt>
    <dgm:pt modelId="{F975C992-ACFC-4774-81EC-66BA3AD5134F}" type="pres">
      <dgm:prSet presAssocID="{EF4E27B8-C59F-4542-9ADC-5153132959D1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30ADD-0335-4AAB-9BA4-E09CFB51B76A}" type="pres">
      <dgm:prSet presAssocID="{2899CE2A-52CE-4A28-9D0F-3ACD39937165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E582E9F-D095-4AC5-AFAB-82B6C71A5885}" type="pres">
      <dgm:prSet presAssocID="{2899CE2A-52CE-4A28-9D0F-3ACD39937165}" presName="connTx" presStyleLbl="sibTrans2D1" presStyleIdx="0" presStyleCnt="1"/>
      <dgm:spPr/>
      <dgm:t>
        <a:bodyPr/>
        <a:lstStyle/>
        <a:p>
          <a:endParaRPr lang="en-US"/>
        </a:p>
      </dgm:t>
    </dgm:pt>
    <dgm:pt modelId="{B31F8E17-8B7D-424D-AD4F-330609939920}" type="pres">
      <dgm:prSet presAssocID="{775DC83A-BF11-4C4E-8609-A41EEC967B6F}" presName="composite" presStyleCnt="0"/>
      <dgm:spPr/>
    </dgm:pt>
    <dgm:pt modelId="{CF430F12-937B-41CF-BBE4-1E0AA4E7DE4E}" type="pres">
      <dgm:prSet presAssocID="{775DC83A-BF11-4C4E-8609-A41EEC967B6F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C5DD6-F3B4-485C-B02D-47FF1E1AE32B}" type="pres">
      <dgm:prSet presAssocID="{775DC83A-BF11-4C4E-8609-A41EEC967B6F}" presName="parSh" presStyleLbl="node1" presStyleIdx="1" presStyleCnt="2"/>
      <dgm:spPr/>
      <dgm:t>
        <a:bodyPr/>
        <a:lstStyle/>
        <a:p>
          <a:endParaRPr lang="en-US"/>
        </a:p>
      </dgm:t>
    </dgm:pt>
    <dgm:pt modelId="{055844F2-4F6A-4707-B828-2B401D1584FD}" type="pres">
      <dgm:prSet presAssocID="{775DC83A-BF11-4C4E-8609-A41EEC967B6F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EFED6-E24B-42DB-B62B-3B08598ED00D}" type="presOf" srcId="{775DC83A-BF11-4C4E-8609-A41EEC967B6F}" destId="{829C5DD6-F3B4-485C-B02D-47FF1E1AE32B}" srcOrd="1" destOrd="0" presId="urn:microsoft.com/office/officeart/2005/8/layout/process3"/>
    <dgm:cxn modelId="{E2B5DB6F-3886-470D-A2E8-E4568C1F87F2}" type="presOf" srcId="{1BC92643-A55C-4107-8E5D-16DD7C881FD7}" destId="{F975C992-ACFC-4774-81EC-66BA3AD5134F}" srcOrd="0" destOrd="1" presId="urn:microsoft.com/office/officeart/2005/8/layout/process3"/>
    <dgm:cxn modelId="{EC2495A2-A6DB-4FDE-A57A-00C6864274FF}" type="presOf" srcId="{2DFD7E2B-B2BA-486C-8022-FB6BC5C946AF}" destId="{7F373FF7-BF54-4787-AA27-6603C9DDF84B}" srcOrd="0" destOrd="0" presId="urn:microsoft.com/office/officeart/2005/8/layout/process3"/>
    <dgm:cxn modelId="{AF58E032-8FAC-4D27-A93B-427BD3D29439}" srcId="{2DFD7E2B-B2BA-486C-8022-FB6BC5C946AF}" destId="{775DC83A-BF11-4C4E-8609-A41EEC967B6F}" srcOrd="1" destOrd="0" parTransId="{822552CC-7A80-4B3B-A47C-417663591C1E}" sibTransId="{F19EE724-FFC6-4C10-832F-11CEA31277D6}"/>
    <dgm:cxn modelId="{E49EB03A-50AB-478C-A27F-9C6393D8C786}" type="presOf" srcId="{E0E1EE7D-4BDE-401A-933C-495BF4284EEC}" destId="{055844F2-4F6A-4707-B828-2B401D1584FD}" srcOrd="0" destOrd="1" presId="urn:microsoft.com/office/officeart/2005/8/layout/process3"/>
    <dgm:cxn modelId="{452E8305-C340-4705-AC70-BCEE5533638E}" type="presOf" srcId="{90AC6C9F-D4C4-47D5-8DB7-264DFB5E9AA1}" destId="{055844F2-4F6A-4707-B828-2B401D1584FD}" srcOrd="0" destOrd="0" presId="urn:microsoft.com/office/officeart/2005/8/layout/process3"/>
    <dgm:cxn modelId="{13D5C96F-804E-40C7-AD62-50A7F2B81B4F}" srcId="{775DC83A-BF11-4C4E-8609-A41EEC967B6F}" destId="{E0E1EE7D-4BDE-401A-933C-495BF4284EEC}" srcOrd="1" destOrd="0" parTransId="{D51ADCEF-6C3E-4D94-93DD-2F4BB4181C7B}" sibTransId="{022D5FBB-4D5F-49B9-B764-22B50C33ABAF}"/>
    <dgm:cxn modelId="{4A302647-1EA1-4A39-A387-76D9E836F8F8}" type="presOf" srcId="{EF4E27B8-C59F-4542-9ADC-5153132959D1}" destId="{02A8C282-5059-438A-84E4-E0803E5CD799}" srcOrd="0" destOrd="0" presId="urn:microsoft.com/office/officeart/2005/8/layout/process3"/>
    <dgm:cxn modelId="{7476D027-17D5-4424-A4D1-8D33E6188D1A}" type="presOf" srcId="{775DC83A-BF11-4C4E-8609-A41EEC967B6F}" destId="{CF430F12-937B-41CF-BBE4-1E0AA4E7DE4E}" srcOrd="0" destOrd="0" presId="urn:microsoft.com/office/officeart/2005/8/layout/process3"/>
    <dgm:cxn modelId="{E7740F42-1D01-4DC5-BEC6-9E2B45E513D0}" srcId="{775DC83A-BF11-4C4E-8609-A41EEC967B6F}" destId="{90AC6C9F-D4C4-47D5-8DB7-264DFB5E9AA1}" srcOrd="0" destOrd="0" parTransId="{032D37AC-E43C-4DE8-A257-A9BC3C8F5263}" sibTransId="{ADD0EDD0-8B47-49C8-914D-84EACB47670C}"/>
    <dgm:cxn modelId="{C43174B1-3A9D-4D25-BD5C-F1A9F29CE1A6}" srcId="{2DFD7E2B-B2BA-486C-8022-FB6BC5C946AF}" destId="{EF4E27B8-C59F-4542-9ADC-5153132959D1}" srcOrd="0" destOrd="0" parTransId="{459960C3-5D0B-4D1F-A5D1-825FDBD0679D}" sibTransId="{2899CE2A-52CE-4A28-9D0F-3ACD39937165}"/>
    <dgm:cxn modelId="{D3B19920-3A95-4467-BCF1-CBA1DFB08F77}" type="presOf" srcId="{EF4E27B8-C59F-4542-9ADC-5153132959D1}" destId="{29B2A790-D87B-4A71-ADAC-2309C57E1E59}" srcOrd="1" destOrd="0" presId="urn:microsoft.com/office/officeart/2005/8/layout/process3"/>
    <dgm:cxn modelId="{F2DF316A-5B09-4929-A4E2-5564C2A003DC}" type="presOf" srcId="{2899CE2A-52CE-4A28-9D0F-3ACD39937165}" destId="{CE582E9F-D095-4AC5-AFAB-82B6C71A5885}" srcOrd="1" destOrd="0" presId="urn:microsoft.com/office/officeart/2005/8/layout/process3"/>
    <dgm:cxn modelId="{CD00F615-597A-4989-A7EF-149A7387A672}" type="presOf" srcId="{ED780838-9CA5-49C1-836A-06CC2E320A3A}" destId="{F975C992-ACFC-4774-81EC-66BA3AD5134F}" srcOrd="0" destOrd="0" presId="urn:microsoft.com/office/officeart/2005/8/layout/process3"/>
    <dgm:cxn modelId="{C41AFD4A-1940-4FD9-9270-F5E1CDFE9DB9}" type="presOf" srcId="{2899CE2A-52CE-4A28-9D0F-3ACD39937165}" destId="{76830ADD-0335-4AAB-9BA4-E09CFB51B76A}" srcOrd="0" destOrd="0" presId="urn:microsoft.com/office/officeart/2005/8/layout/process3"/>
    <dgm:cxn modelId="{6243BCC9-521C-43BD-B01F-FD8D67D21E38}" srcId="{EF4E27B8-C59F-4542-9ADC-5153132959D1}" destId="{1BC92643-A55C-4107-8E5D-16DD7C881FD7}" srcOrd="1" destOrd="0" parTransId="{0FB87A2B-2385-4B33-BA88-F750C7DDADAC}" sibTransId="{627699CD-53D7-40CE-8A05-16107375DECF}"/>
    <dgm:cxn modelId="{AF5A21F5-FB6B-4C56-B5A3-252B03E16135}" srcId="{EF4E27B8-C59F-4542-9ADC-5153132959D1}" destId="{ED780838-9CA5-49C1-836A-06CC2E320A3A}" srcOrd="0" destOrd="0" parTransId="{0106F233-C3C8-4E74-BE24-6ED98507090E}" sibTransId="{50A89213-FCA9-4960-9E72-3B95383746DB}"/>
    <dgm:cxn modelId="{F36212CA-FBAB-410D-AECA-D3C863330FE5}" type="presParOf" srcId="{7F373FF7-BF54-4787-AA27-6603C9DDF84B}" destId="{23944750-3ACA-490A-912D-50BC8EF12EEC}" srcOrd="0" destOrd="0" presId="urn:microsoft.com/office/officeart/2005/8/layout/process3"/>
    <dgm:cxn modelId="{9785BF65-4AE9-48AD-AD43-24FB21568961}" type="presParOf" srcId="{23944750-3ACA-490A-912D-50BC8EF12EEC}" destId="{02A8C282-5059-438A-84E4-E0803E5CD799}" srcOrd="0" destOrd="0" presId="urn:microsoft.com/office/officeart/2005/8/layout/process3"/>
    <dgm:cxn modelId="{4D21BBD4-6CFA-42BA-A86D-F22474BBED93}" type="presParOf" srcId="{23944750-3ACA-490A-912D-50BC8EF12EEC}" destId="{29B2A790-D87B-4A71-ADAC-2309C57E1E59}" srcOrd="1" destOrd="0" presId="urn:microsoft.com/office/officeart/2005/8/layout/process3"/>
    <dgm:cxn modelId="{F2A9D174-F6B7-4F5C-AE5B-2D1AAEC1F20F}" type="presParOf" srcId="{23944750-3ACA-490A-912D-50BC8EF12EEC}" destId="{F975C992-ACFC-4774-81EC-66BA3AD5134F}" srcOrd="2" destOrd="0" presId="urn:microsoft.com/office/officeart/2005/8/layout/process3"/>
    <dgm:cxn modelId="{41426977-F350-44BB-933A-600650047CF3}" type="presParOf" srcId="{7F373FF7-BF54-4787-AA27-6603C9DDF84B}" destId="{76830ADD-0335-4AAB-9BA4-E09CFB51B76A}" srcOrd="1" destOrd="0" presId="urn:microsoft.com/office/officeart/2005/8/layout/process3"/>
    <dgm:cxn modelId="{2EB3F9DA-6B9B-4284-B820-451052E0D012}" type="presParOf" srcId="{76830ADD-0335-4AAB-9BA4-E09CFB51B76A}" destId="{CE582E9F-D095-4AC5-AFAB-82B6C71A5885}" srcOrd="0" destOrd="0" presId="urn:microsoft.com/office/officeart/2005/8/layout/process3"/>
    <dgm:cxn modelId="{FAEBA22C-9A13-4ACE-B368-DB742F9AA393}" type="presParOf" srcId="{7F373FF7-BF54-4787-AA27-6603C9DDF84B}" destId="{B31F8E17-8B7D-424D-AD4F-330609939920}" srcOrd="2" destOrd="0" presId="urn:microsoft.com/office/officeart/2005/8/layout/process3"/>
    <dgm:cxn modelId="{4E5D627C-42E4-495B-851A-92F2A137090C}" type="presParOf" srcId="{B31F8E17-8B7D-424D-AD4F-330609939920}" destId="{CF430F12-937B-41CF-BBE4-1E0AA4E7DE4E}" srcOrd="0" destOrd="0" presId="urn:microsoft.com/office/officeart/2005/8/layout/process3"/>
    <dgm:cxn modelId="{B7CA74C8-E34E-4E27-8904-FF3BBE493583}" type="presParOf" srcId="{B31F8E17-8B7D-424D-AD4F-330609939920}" destId="{829C5DD6-F3B4-485C-B02D-47FF1E1AE32B}" srcOrd="1" destOrd="0" presId="urn:microsoft.com/office/officeart/2005/8/layout/process3"/>
    <dgm:cxn modelId="{32D8B618-F3D2-4DB6-8C75-06635C50A204}" type="presParOf" srcId="{B31F8E17-8B7D-424D-AD4F-330609939920}" destId="{055844F2-4F6A-4707-B828-2B401D1584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961F44-B3DA-4A49-8DFB-0117F70FA5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EC2032-BC54-45A7-924C-51286874E6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solidFill>
                <a:schemeClr val="tx1">
                  <a:lumMod val="75000"/>
                  <a:lumOff val="25000"/>
                </a:schemeClr>
              </a:solidFill>
            </a:rPr>
            <a:t>Well to do with high purchase rate</a:t>
          </a:r>
          <a:endParaRPr lang="en-US" b="1" i="0" u="none" strike="noStrike" cap="all" baseline="0" noProof="0">
            <a:solidFill>
              <a:schemeClr val="tx1">
                <a:lumMod val="75000"/>
                <a:lumOff val="25000"/>
              </a:schemeClr>
            </a:solidFill>
            <a:latin typeface="Century Gothic"/>
          </a:endParaRPr>
        </a:p>
      </dgm:t>
    </dgm:pt>
    <dgm:pt modelId="{96606500-F589-4678-B94A-86FE103AFF4D}" type="parTrans" cxnId="{4855A607-5CF8-4DD4-B8E5-DEC4E05215C2}">
      <dgm:prSet/>
      <dgm:spPr/>
      <dgm:t>
        <a:bodyPr/>
        <a:lstStyle/>
        <a:p>
          <a:endParaRPr lang="en-US"/>
        </a:p>
      </dgm:t>
    </dgm:pt>
    <dgm:pt modelId="{EF563044-533C-4356-B080-46436638D3F5}" type="sibTrans" cxnId="{4855A607-5CF8-4DD4-B8E5-DEC4E05215C2}">
      <dgm:prSet/>
      <dgm:spPr/>
      <dgm:t>
        <a:bodyPr/>
        <a:lstStyle/>
        <a:p>
          <a:endParaRPr lang="en-US"/>
        </a:p>
      </dgm:t>
    </dgm:pt>
    <dgm:pt modelId="{3A152E46-39EC-4B8F-BEF1-D7E3BB5404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solidFill>
                <a:schemeClr val="tx1">
                  <a:lumMod val="75000"/>
                  <a:lumOff val="25000"/>
                </a:schemeClr>
              </a:solidFill>
            </a:rPr>
            <a:t>Average Family</a:t>
          </a:r>
        </a:p>
      </dgm:t>
    </dgm:pt>
    <dgm:pt modelId="{D33B6525-1FED-4908-A5DA-189CC9B00CBB}" type="parTrans" cxnId="{FB12B210-485C-457D-8EE0-DB34093F932A}">
      <dgm:prSet/>
      <dgm:spPr/>
      <dgm:t>
        <a:bodyPr/>
        <a:lstStyle/>
        <a:p>
          <a:endParaRPr lang="en-US"/>
        </a:p>
      </dgm:t>
    </dgm:pt>
    <dgm:pt modelId="{49DD0DF1-AA05-46A3-A47B-831205A9CD80}" type="sibTrans" cxnId="{FB12B210-485C-457D-8EE0-DB34093F932A}">
      <dgm:prSet/>
      <dgm:spPr/>
      <dgm:t>
        <a:bodyPr/>
        <a:lstStyle/>
        <a:p>
          <a:endParaRPr lang="en-US"/>
        </a:p>
      </dgm:t>
    </dgm:pt>
    <dgm:pt modelId="{C7CA288C-35F1-4503-8E0D-ADCBD287EE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solidFill>
                <a:schemeClr val="tx1">
                  <a:lumMod val="75000"/>
                  <a:lumOff val="25000"/>
                </a:schemeClr>
              </a:solidFill>
            </a:rPr>
            <a:t>Brand Loyal and Spendthrift</a:t>
          </a:r>
        </a:p>
      </dgm:t>
    </dgm:pt>
    <dgm:pt modelId="{7BE05053-E668-4589-B283-C095A9778630}" type="parTrans" cxnId="{6A3E9302-54C6-4CAC-AC6B-610868028CE3}">
      <dgm:prSet/>
      <dgm:spPr/>
      <dgm:t>
        <a:bodyPr/>
        <a:lstStyle/>
        <a:p>
          <a:endParaRPr lang="en-US"/>
        </a:p>
      </dgm:t>
    </dgm:pt>
    <dgm:pt modelId="{56ABF848-893E-4E43-B8FD-22671DFB800A}" type="sibTrans" cxnId="{6A3E9302-54C6-4CAC-AC6B-610868028CE3}">
      <dgm:prSet/>
      <dgm:spPr/>
      <dgm:t>
        <a:bodyPr/>
        <a:lstStyle/>
        <a:p>
          <a:endParaRPr lang="en-US"/>
        </a:p>
      </dgm:t>
    </dgm:pt>
    <dgm:pt modelId="{E7DF7B5D-F2AE-4A15-9425-A31123FB61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solidFill>
                <a:schemeClr val="tx1">
                  <a:lumMod val="75000"/>
                  <a:lumOff val="25000"/>
                </a:schemeClr>
              </a:solidFill>
            </a:rPr>
            <a:t>Irresponsive to Promotions </a:t>
          </a:r>
        </a:p>
      </dgm:t>
    </dgm:pt>
    <dgm:pt modelId="{D2B04C75-093F-4E32-AC53-0DA5A6526A9D}" type="parTrans" cxnId="{4E3FCC89-A63B-4F96-A746-3F014677C6AD}">
      <dgm:prSet/>
      <dgm:spPr/>
      <dgm:t>
        <a:bodyPr/>
        <a:lstStyle/>
        <a:p>
          <a:endParaRPr lang="en-US"/>
        </a:p>
      </dgm:t>
    </dgm:pt>
    <dgm:pt modelId="{54E670D9-D3FC-4780-9002-FF091BB45A43}" type="sibTrans" cxnId="{4E3FCC89-A63B-4F96-A746-3F014677C6AD}">
      <dgm:prSet/>
      <dgm:spPr/>
      <dgm:t>
        <a:bodyPr/>
        <a:lstStyle/>
        <a:p>
          <a:endParaRPr lang="en-US"/>
        </a:p>
      </dgm:t>
    </dgm:pt>
    <dgm:pt modelId="{818CF733-D916-4CCD-A199-9D346800B3C4}" type="pres">
      <dgm:prSet presAssocID="{D9961F44-B3DA-4A49-8DFB-0117F70FA54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2917B3-AB3A-4611-9195-9F2B983674BD}" type="pres">
      <dgm:prSet presAssocID="{D7EC2032-BC54-45A7-924C-51286874E6FE}" presName="compNode" presStyleCnt="0"/>
      <dgm:spPr/>
    </dgm:pt>
    <dgm:pt modelId="{10B93453-EDEE-4D9C-BA9E-588D2E4F6835}" type="pres">
      <dgm:prSet presAssocID="{D7EC2032-BC54-45A7-924C-51286874E6FE}" presName="iconBgRect" presStyleLbl="bgShp" presStyleIdx="0" presStyleCnt="4"/>
      <dgm:spPr/>
    </dgm:pt>
    <dgm:pt modelId="{6862AE52-B7AF-4653-8797-D22F9847660F}" type="pres">
      <dgm:prSet presAssocID="{D7EC2032-BC54-45A7-924C-51286874E6F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C0E420F-1E93-4B73-9CDB-C8D5BE40D08E}" type="pres">
      <dgm:prSet presAssocID="{D7EC2032-BC54-45A7-924C-51286874E6FE}" presName="spaceRect" presStyleCnt="0"/>
      <dgm:spPr/>
    </dgm:pt>
    <dgm:pt modelId="{4775A498-BDEC-4F64-A7E2-7E7C5EF7164A}" type="pres">
      <dgm:prSet presAssocID="{D7EC2032-BC54-45A7-924C-51286874E6FE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0E62DBB-AE48-4055-91BF-4B66508C8ACE}" type="pres">
      <dgm:prSet presAssocID="{EF563044-533C-4356-B080-46436638D3F5}" presName="sibTrans" presStyleCnt="0"/>
      <dgm:spPr/>
    </dgm:pt>
    <dgm:pt modelId="{66B1949B-1411-45A5-BDF6-0B5A4180D52B}" type="pres">
      <dgm:prSet presAssocID="{3A152E46-39EC-4B8F-BEF1-D7E3BB540458}" presName="compNode" presStyleCnt="0"/>
      <dgm:spPr/>
    </dgm:pt>
    <dgm:pt modelId="{81A4BCDA-41FF-4913-A5FD-264DD985F4CF}" type="pres">
      <dgm:prSet presAssocID="{3A152E46-39EC-4B8F-BEF1-D7E3BB540458}" presName="iconBgRect" presStyleLbl="bgShp" presStyleIdx="1" presStyleCnt="4"/>
      <dgm:spPr/>
    </dgm:pt>
    <dgm:pt modelId="{4AB572CF-F409-49FF-8392-F03A58F19C96}" type="pres">
      <dgm:prSet presAssocID="{3A152E46-39EC-4B8F-BEF1-D7E3BB54045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7E6E01E-D66B-4FDA-A66E-780DA03BA2D5}" type="pres">
      <dgm:prSet presAssocID="{3A152E46-39EC-4B8F-BEF1-D7E3BB540458}" presName="spaceRect" presStyleCnt="0"/>
      <dgm:spPr/>
    </dgm:pt>
    <dgm:pt modelId="{71B12A1D-89F3-4FE8-9E97-9CFB32CBEF66}" type="pres">
      <dgm:prSet presAssocID="{3A152E46-39EC-4B8F-BEF1-D7E3BB54045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B0C363E-5A40-47E1-BC78-1C8A1E878DBB}" type="pres">
      <dgm:prSet presAssocID="{49DD0DF1-AA05-46A3-A47B-831205A9CD80}" presName="sibTrans" presStyleCnt="0"/>
      <dgm:spPr/>
    </dgm:pt>
    <dgm:pt modelId="{3930595D-8BBF-49B9-82F7-B72C3918B0A2}" type="pres">
      <dgm:prSet presAssocID="{C7CA288C-35F1-4503-8E0D-ADCBD287EEC4}" presName="compNode" presStyleCnt="0"/>
      <dgm:spPr/>
    </dgm:pt>
    <dgm:pt modelId="{AF7EDB54-B7DF-4BC1-913D-453AD3C23E07}" type="pres">
      <dgm:prSet presAssocID="{C7CA288C-35F1-4503-8E0D-ADCBD287EEC4}" presName="iconBgRect" presStyleLbl="bgShp" presStyleIdx="2" presStyleCnt="4"/>
      <dgm:spPr/>
    </dgm:pt>
    <dgm:pt modelId="{CB900C46-05C1-470F-9E88-F03807409A95}" type="pres">
      <dgm:prSet presAssocID="{C7CA288C-35F1-4503-8E0D-ADCBD287EEC4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D5FE0F33-74B1-46C8-9DD2-F098ADFF23E7}" type="pres">
      <dgm:prSet presAssocID="{C7CA288C-35F1-4503-8E0D-ADCBD287EEC4}" presName="spaceRect" presStyleCnt="0"/>
      <dgm:spPr/>
    </dgm:pt>
    <dgm:pt modelId="{AF243EEE-C5E3-4585-9F26-1800DD965B59}" type="pres">
      <dgm:prSet presAssocID="{C7CA288C-35F1-4503-8E0D-ADCBD287EEC4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1D72C4A-AE5D-466C-8733-01CE5F2E104E}" type="pres">
      <dgm:prSet presAssocID="{56ABF848-893E-4E43-B8FD-22671DFB800A}" presName="sibTrans" presStyleCnt="0"/>
      <dgm:spPr/>
    </dgm:pt>
    <dgm:pt modelId="{B0E85DC2-984F-400A-AFCB-4385ED1E050F}" type="pres">
      <dgm:prSet presAssocID="{E7DF7B5D-F2AE-4A15-9425-A31123FB61B7}" presName="compNode" presStyleCnt="0"/>
      <dgm:spPr/>
    </dgm:pt>
    <dgm:pt modelId="{DCB192A5-5C6C-42F4-BA68-D0031CBF587F}" type="pres">
      <dgm:prSet presAssocID="{E7DF7B5D-F2AE-4A15-9425-A31123FB61B7}" presName="iconBgRect" presStyleLbl="bgShp" presStyleIdx="3" presStyleCnt="4"/>
      <dgm:spPr/>
    </dgm:pt>
    <dgm:pt modelId="{69A52BCC-B2ED-429E-8785-27892B36D747}" type="pres">
      <dgm:prSet presAssocID="{E7DF7B5D-F2AE-4A15-9425-A31123FB61B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w"/>
        </a:ext>
      </dgm:extLst>
    </dgm:pt>
    <dgm:pt modelId="{5CDA6BD5-48EE-4BEA-AE6C-8AFD4A0EF98F}" type="pres">
      <dgm:prSet presAssocID="{E7DF7B5D-F2AE-4A15-9425-A31123FB61B7}" presName="spaceRect" presStyleCnt="0"/>
      <dgm:spPr/>
    </dgm:pt>
    <dgm:pt modelId="{DB6DE1C3-1FE9-4932-AFCB-92B192E202F5}" type="pres">
      <dgm:prSet presAssocID="{E7DF7B5D-F2AE-4A15-9425-A31123FB61B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FCC89-A63B-4F96-A746-3F014677C6AD}" srcId="{D9961F44-B3DA-4A49-8DFB-0117F70FA54C}" destId="{E7DF7B5D-F2AE-4A15-9425-A31123FB61B7}" srcOrd="3" destOrd="0" parTransId="{D2B04C75-093F-4E32-AC53-0DA5A6526A9D}" sibTransId="{54E670D9-D3FC-4780-9002-FF091BB45A43}"/>
    <dgm:cxn modelId="{FB12B210-485C-457D-8EE0-DB34093F932A}" srcId="{D9961F44-B3DA-4A49-8DFB-0117F70FA54C}" destId="{3A152E46-39EC-4B8F-BEF1-D7E3BB540458}" srcOrd="1" destOrd="0" parTransId="{D33B6525-1FED-4908-A5DA-189CC9B00CBB}" sibTransId="{49DD0DF1-AA05-46A3-A47B-831205A9CD80}"/>
    <dgm:cxn modelId="{6A3E9302-54C6-4CAC-AC6B-610868028CE3}" srcId="{D9961F44-B3DA-4A49-8DFB-0117F70FA54C}" destId="{C7CA288C-35F1-4503-8E0D-ADCBD287EEC4}" srcOrd="2" destOrd="0" parTransId="{7BE05053-E668-4589-B283-C095A9778630}" sibTransId="{56ABF848-893E-4E43-B8FD-22671DFB800A}"/>
    <dgm:cxn modelId="{18606CD9-925F-4DE9-87D0-4AA88D87CF81}" type="presOf" srcId="{3A152E46-39EC-4B8F-BEF1-D7E3BB540458}" destId="{71B12A1D-89F3-4FE8-9E97-9CFB32CBEF66}" srcOrd="0" destOrd="0" presId="urn:microsoft.com/office/officeart/2018/5/layout/IconCircleLabelList"/>
    <dgm:cxn modelId="{1A164878-AC51-459A-B948-C53349D3512C}" type="presOf" srcId="{D9961F44-B3DA-4A49-8DFB-0117F70FA54C}" destId="{818CF733-D916-4CCD-A199-9D346800B3C4}" srcOrd="0" destOrd="0" presId="urn:microsoft.com/office/officeart/2018/5/layout/IconCircleLabelList"/>
    <dgm:cxn modelId="{B3D32708-9DB8-442B-840B-009BA4B8EFF6}" type="presOf" srcId="{C7CA288C-35F1-4503-8E0D-ADCBD287EEC4}" destId="{AF243EEE-C5E3-4585-9F26-1800DD965B59}" srcOrd="0" destOrd="0" presId="urn:microsoft.com/office/officeart/2018/5/layout/IconCircleLabelList"/>
    <dgm:cxn modelId="{3816C4B6-AAC7-44AA-BC55-C854AF550BC6}" type="presOf" srcId="{D7EC2032-BC54-45A7-924C-51286874E6FE}" destId="{4775A498-BDEC-4F64-A7E2-7E7C5EF7164A}" srcOrd="0" destOrd="0" presId="urn:microsoft.com/office/officeart/2018/5/layout/IconCircleLabelList"/>
    <dgm:cxn modelId="{1BC16398-C6BC-41F4-A8EE-18F0C3DE63DF}" type="presOf" srcId="{E7DF7B5D-F2AE-4A15-9425-A31123FB61B7}" destId="{DB6DE1C3-1FE9-4932-AFCB-92B192E202F5}" srcOrd="0" destOrd="0" presId="urn:microsoft.com/office/officeart/2018/5/layout/IconCircleLabelList"/>
    <dgm:cxn modelId="{4855A607-5CF8-4DD4-B8E5-DEC4E05215C2}" srcId="{D9961F44-B3DA-4A49-8DFB-0117F70FA54C}" destId="{D7EC2032-BC54-45A7-924C-51286874E6FE}" srcOrd="0" destOrd="0" parTransId="{96606500-F589-4678-B94A-86FE103AFF4D}" sibTransId="{EF563044-533C-4356-B080-46436638D3F5}"/>
    <dgm:cxn modelId="{1816E160-066E-45A9-8B09-C575885A5064}" type="presParOf" srcId="{818CF733-D916-4CCD-A199-9D346800B3C4}" destId="{882917B3-AB3A-4611-9195-9F2B983674BD}" srcOrd="0" destOrd="0" presId="urn:microsoft.com/office/officeart/2018/5/layout/IconCircleLabelList"/>
    <dgm:cxn modelId="{B4AB9F90-73B7-4A91-9B97-9163F9E97DA1}" type="presParOf" srcId="{882917B3-AB3A-4611-9195-9F2B983674BD}" destId="{10B93453-EDEE-4D9C-BA9E-588D2E4F6835}" srcOrd="0" destOrd="0" presId="urn:microsoft.com/office/officeart/2018/5/layout/IconCircleLabelList"/>
    <dgm:cxn modelId="{392634E1-0DBD-41E8-ABEF-E1AC9014E8D8}" type="presParOf" srcId="{882917B3-AB3A-4611-9195-9F2B983674BD}" destId="{6862AE52-B7AF-4653-8797-D22F9847660F}" srcOrd="1" destOrd="0" presId="urn:microsoft.com/office/officeart/2018/5/layout/IconCircleLabelList"/>
    <dgm:cxn modelId="{576467DD-3420-4A0D-9E90-A9C8B41D1A92}" type="presParOf" srcId="{882917B3-AB3A-4611-9195-9F2B983674BD}" destId="{2C0E420F-1E93-4B73-9CDB-C8D5BE40D08E}" srcOrd="2" destOrd="0" presId="urn:microsoft.com/office/officeart/2018/5/layout/IconCircleLabelList"/>
    <dgm:cxn modelId="{E888F652-EDEB-4C4A-9444-67E3FA077FBF}" type="presParOf" srcId="{882917B3-AB3A-4611-9195-9F2B983674BD}" destId="{4775A498-BDEC-4F64-A7E2-7E7C5EF7164A}" srcOrd="3" destOrd="0" presId="urn:microsoft.com/office/officeart/2018/5/layout/IconCircleLabelList"/>
    <dgm:cxn modelId="{FB002305-3672-47F8-ACEC-33C26A03DDC1}" type="presParOf" srcId="{818CF733-D916-4CCD-A199-9D346800B3C4}" destId="{60E62DBB-AE48-4055-91BF-4B66508C8ACE}" srcOrd="1" destOrd="0" presId="urn:microsoft.com/office/officeart/2018/5/layout/IconCircleLabelList"/>
    <dgm:cxn modelId="{AC53BAE1-536E-4A1D-A701-A5DB071B3646}" type="presParOf" srcId="{818CF733-D916-4CCD-A199-9D346800B3C4}" destId="{66B1949B-1411-45A5-BDF6-0B5A4180D52B}" srcOrd="2" destOrd="0" presId="urn:microsoft.com/office/officeart/2018/5/layout/IconCircleLabelList"/>
    <dgm:cxn modelId="{E8712CBE-6275-49BD-9594-095206BEE69C}" type="presParOf" srcId="{66B1949B-1411-45A5-BDF6-0B5A4180D52B}" destId="{81A4BCDA-41FF-4913-A5FD-264DD985F4CF}" srcOrd="0" destOrd="0" presId="urn:microsoft.com/office/officeart/2018/5/layout/IconCircleLabelList"/>
    <dgm:cxn modelId="{5B24A93B-67E9-4D80-ACDC-24E06703E375}" type="presParOf" srcId="{66B1949B-1411-45A5-BDF6-0B5A4180D52B}" destId="{4AB572CF-F409-49FF-8392-F03A58F19C96}" srcOrd="1" destOrd="0" presId="urn:microsoft.com/office/officeart/2018/5/layout/IconCircleLabelList"/>
    <dgm:cxn modelId="{D627D806-C341-45F6-93DF-8269ACCA9FAB}" type="presParOf" srcId="{66B1949B-1411-45A5-BDF6-0B5A4180D52B}" destId="{97E6E01E-D66B-4FDA-A66E-780DA03BA2D5}" srcOrd="2" destOrd="0" presId="urn:microsoft.com/office/officeart/2018/5/layout/IconCircleLabelList"/>
    <dgm:cxn modelId="{4AC69118-AA19-4A29-8438-0A97AD099B79}" type="presParOf" srcId="{66B1949B-1411-45A5-BDF6-0B5A4180D52B}" destId="{71B12A1D-89F3-4FE8-9E97-9CFB32CBEF66}" srcOrd="3" destOrd="0" presId="urn:microsoft.com/office/officeart/2018/5/layout/IconCircleLabelList"/>
    <dgm:cxn modelId="{53C3F646-E4A0-4276-8CE3-4F7B0C77975A}" type="presParOf" srcId="{818CF733-D916-4CCD-A199-9D346800B3C4}" destId="{AB0C363E-5A40-47E1-BC78-1C8A1E878DBB}" srcOrd="3" destOrd="0" presId="urn:microsoft.com/office/officeart/2018/5/layout/IconCircleLabelList"/>
    <dgm:cxn modelId="{D68FA5EC-CE83-449C-99F0-48798CDCF984}" type="presParOf" srcId="{818CF733-D916-4CCD-A199-9D346800B3C4}" destId="{3930595D-8BBF-49B9-82F7-B72C3918B0A2}" srcOrd="4" destOrd="0" presId="urn:microsoft.com/office/officeart/2018/5/layout/IconCircleLabelList"/>
    <dgm:cxn modelId="{A30C182C-4A2C-43E2-8E6A-AE2FEB0F8FEC}" type="presParOf" srcId="{3930595D-8BBF-49B9-82F7-B72C3918B0A2}" destId="{AF7EDB54-B7DF-4BC1-913D-453AD3C23E07}" srcOrd="0" destOrd="0" presId="urn:microsoft.com/office/officeart/2018/5/layout/IconCircleLabelList"/>
    <dgm:cxn modelId="{7F63A3BE-3EDC-48E6-92C4-BBC89958F4BD}" type="presParOf" srcId="{3930595D-8BBF-49B9-82F7-B72C3918B0A2}" destId="{CB900C46-05C1-470F-9E88-F03807409A95}" srcOrd="1" destOrd="0" presId="urn:microsoft.com/office/officeart/2018/5/layout/IconCircleLabelList"/>
    <dgm:cxn modelId="{EE7A3A60-226F-477D-9C88-7C29D83C227C}" type="presParOf" srcId="{3930595D-8BBF-49B9-82F7-B72C3918B0A2}" destId="{D5FE0F33-74B1-46C8-9DD2-F098ADFF23E7}" srcOrd="2" destOrd="0" presId="urn:microsoft.com/office/officeart/2018/5/layout/IconCircleLabelList"/>
    <dgm:cxn modelId="{757CFF87-4E48-452B-979F-9FCF8BB40E42}" type="presParOf" srcId="{3930595D-8BBF-49B9-82F7-B72C3918B0A2}" destId="{AF243EEE-C5E3-4585-9F26-1800DD965B59}" srcOrd="3" destOrd="0" presId="urn:microsoft.com/office/officeart/2018/5/layout/IconCircleLabelList"/>
    <dgm:cxn modelId="{E011554F-BEA6-422B-A46B-5C9A6A065C16}" type="presParOf" srcId="{818CF733-D916-4CCD-A199-9D346800B3C4}" destId="{21D72C4A-AE5D-466C-8733-01CE5F2E104E}" srcOrd="5" destOrd="0" presId="urn:microsoft.com/office/officeart/2018/5/layout/IconCircleLabelList"/>
    <dgm:cxn modelId="{DAD1F2C1-B88F-4FCA-8E68-603037F2DFE3}" type="presParOf" srcId="{818CF733-D916-4CCD-A199-9D346800B3C4}" destId="{B0E85DC2-984F-400A-AFCB-4385ED1E050F}" srcOrd="6" destOrd="0" presId="urn:microsoft.com/office/officeart/2018/5/layout/IconCircleLabelList"/>
    <dgm:cxn modelId="{6BDAD5FE-9AE2-41B9-A8D1-E9BEB5795827}" type="presParOf" srcId="{B0E85DC2-984F-400A-AFCB-4385ED1E050F}" destId="{DCB192A5-5C6C-42F4-BA68-D0031CBF587F}" srcOrd="0" destOrd="0" presId="urn:microsoft.com/office/officeart/2018/5/layout/IconCircleLabelList"/>
    <dgm:cxn modelId="{90EB87D3-04A0-45FA-A9FF-0D737564D73F}" type="presParOf" srcId="{B0E85DC2-984F-400A-AFCB-4385ED1E050F}" destId="{69A52BCC-B2ED-429E-8785-27892B36D747}" srcOrd="1" destOrd="0" presId="urn:microsoft.com/office/officeart/2018/5/layout/IconCircleLabelList"/>
    <dgm:cxn modelId="{E3559B41-E296-4032-A403-FE955CFE1213}" type="presParOf" srcId="{B0E85DC2-984F-400A-AFCB-4385ED1E050F}" destId="{5CDA6BD5-48EE-4BEA-AE6C-8AFD4A0EF98F}" srcOrd="2" destOrd="0" presId="urn:microsoft.com/office/officeart/2018/5/layout/IconCircleLabelList"/>
    <dgm:cxn modelId="{E7CC371E-1E24-4189-BDB1-F6CDBB267B56}" type="presParOf" srcId="{B0E85DC2-984F-400A-AFCB-4385ED1E050F}" destId="{DB6DE1C3-1FE9-4932-AFCB-92B192E202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54C13D-8542-4419-AA3A-ED1F1A006D2F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CC816B-F4A2-4837-A051-9D7193FB5B65}">
      <dgm:prSet/>
      <dgm:spPr/>
      <dgm:t>
        <a:bodyPr/>
        <a:lstStyle/>
        <a:p>
          <a:r>
            <a:rPr lang="en-US"/>
            <a:t>Well to do with high purchase rate</a:t>
          </a:r>
        </a:p>
      </dgm:t>
    </dgm:pt>
    <dgm:pt modelId="{84413D4D-87F2-4F1C-B736-8D98760F4B25}" type="parTrans" cxnId="{BBAC40FA-AEE8-42D5-85FA-6F7847D2B90F}">
      <dgm:prSet/>
      <dgm:spPr/>
      <dgm:t>
        <a:bodyPr/>
        <a:lstStyle/>
        <a:p>
          <a:endParaRPr lang="en-US"/>
        </a:p>
      </dgm:t>
    </dgm:pt>
    <dgm:pt modelId="{48C058AC-4460-46EE-9FE8-288F794CFC8F}" type="sibTrans" cxnId="{BBAC40FA-AEE8-42D5-85FA-6F7847D2B90F}">
      <dgm:prSet/>
      <dgm:spPr/>
      <dgm:t>
        <a:bodyPr/>
        <a:lstStyle/>
        <a:p>
          <a:endParaRPr lang="en-US"/>
        </a:p>
      </dgm:t>
    </dgm:pt>
    <dgm:pt modelId="{548773A5-CC56-46EB-BB10-622DB94AF102}">
      <dgm:prSet/>
      <dgm:spPr/>
      <dgm:t>
        <a:bodyPr/>
        <a:lstStyle/>
        <a:p>
          <a:pPr rtl="0"/>
          <a:r>
            <a:rPr lang="en-US"/>
            <a:t>Promotional Offers</a:t>
          </a:r>
          <a:r>
            <a:rPr lang="en-US">
              <a:latin typeface="Century Gothic" panose="020B0502020202020204"/>
            </a:rPr>
            <a:t> with regular pricing </a:t>
          </a:r>
          <a:endParaRPr lang="en-US"/>
        </a:p>
      </dgm:t>
    </dgm:pt>
    <dgm:pt modelId="{AE120807-8B6E-4EFA-8E52-C3388EE1F87C}" type="parTrans" cxnId="{95D1BD59-8097-4BFC-9871-34C810AFE146}">
      <dgm:prSet/>
      <dgm:spPr/>
      <dgm:t>
        <a:bodyPr/>
        <a:lstStyle/>
        <a:p>
          <a:endParaRPr lang="en-US"/>
        </a:p>
      </dgm:t>
    </dgm:pt>
    <dgm:pt modelId="{7AC9ECE9-1056-479D-B15E-5AB856F4FADB}" type="sibTrans" cxnId="{95D1BD59-8097-4BFC-9871-34C810AFE146}">
      <dgm:prSet/>
      <dgm:spPr/>
      <dgm:t>
        <a:bodyPr/>
        <a:lstStyle/>
        <a:p>
          <a:endParaRPr lang="en-US"/>
        </a:p>
      </dgm:t>
    </dgm:pt>
    <dgm:pt modelId="{082D9543-8292-4256-8BA6-088D4D55B3CB}">
      <dgm:prSet/>
      <dgm:spPr/>
      <dgm:t>
        <a:bodyPr/>
        <a:lstStyle/>
        <a:p>
          <a:r>
            <a:rPr lang="en-US"/>
            <a:t>Average Family</a:t>
          </a:r>
        </a:p>
      </dgm:t>
    </dgm:pt>
    <dgm:pt modelId="{C7EA7AF0-E88D-46DE-AC98-495F61805560}" type="parTrans" cxnId="{8743C469-D0B6-47C1-9A14-72B792CE791F}">
      <dgm:prSet/>
      <dgm:spPr/>
      <dgm:t>
        <a:bodyPr/>
        <a:lstStyle/>
        <a:p>
          <a:endParaRPr lang="en-US"/>
        </a:p>
      </dgm:t>
    </dgm:pt>
    <dgm:pt modelId="{009DE82C-D35C-4F1F-86C1-EF79CCB1F6DD}" type="sibTrans" cxnId="{8743C469-D0B6-47C1-9A14-72B792CE791F}">
      <dgm:prSet/>
      <dgm:spPr/>
      <dgm:t>
        <a:bodyPr/>
        <a:lstStyle/>
        <a:p>
          <a:endParaRPr lang="en-US"/>
        </a:p>
      </dgm:t>
    </dgm:pt>
    <dgm:pt modelId="{3289230C-61E0-48E1-8E04-63A7CB49F486}">
      <dgm:prSet/>
      <dgm:spPr/>
      <dgm:t>
        <a:bodyPr/>
        <a:lstStyle/>
        <a:p>
          <a:r>
            <a:rPr lang="en-US"/>
            <a:t>Brand Discounts and Promotions </a:t>
          </a:r>
        </a:p>
      </dgm:t>
    </dgm:pt>
    <dgm:pt modelId="{81F04D2B-2ADA-4249-9DB5-C2A94F9188C4}" type="parTrans" cxnId="{5B53BFC3-602F-4C36-8B99-A81850B49F92}">
      <dgm:prSet/>
      <dgm:spPr/>
      <dgm:t>
        <a:bodyPr/>
        <a:lstStyle/>
        <a:p>
          <a:endParaRPr lang="en-US"/>
        </a:p>
      </dgm:t>
    </dgm:pt>
    <dgm:pt modelId="{0780FE3C-855B-48C2-937D-6006586FD7C6}" type="sibTrans" cxnId="{5B53BFC3-602F-4C36-8B99-A81850B49F92}">
      <dgm:prSet/>
      <dgm:spPr/>
      <dgm:t>
        <a:bodyPr/>
        <a:lstStyle/>
        <a:p>
          <a:endParaRPr lang="en-US"/>
        </a:p>
      </dgm:t>
    </dgm:pt>
    <dgm:pt modelId="{F016CBEF-744E-4B4C-AE98-FB75F7F636DF}">
      <dgm:prSet/>
      <dgm:spPr/>
      <dgm:t>
        <a:bodyPr/>
        <a:lstStyle/>
        <a:p>
          <a:r>
            <a:rPr lang="en-US"/>
            <a:t>Brand Loyal and Spendthrift</a:t>
          </a:r>
        </a:p>
      </dgm:t>
    </dgm:pt>
    <dgm:pt modelId="{55FC0679-480C-4C96-B130-303C59D7F103}" type="parTrans" cxnId="{7C9BC4F9-9128-49AE-9B41-9654BAE31D99}">
      <dgm:prSet/>
      <dgm:spPr/>
      <dgm:t>
        <a:bodyPr/>
        <a:lstStyle/>
        <a:p>
          <a:endParaRPr lang="en-US"/>
        </a:p>
      </dgm:t>
    </dgm:pt>
    <dgm:pt modelId="{FA97A083-4138-40BE-B562-D20A69772CF2}" type="sibTrans" cxnId="{7C9BC4F9-9128-49AE-9B41-9654BAE31D99}">
      <dgm:prSet/>
      <dgm:spPr/>
      <dgm:t>
        <a:bodyPr/>
        <a:lstStyle/>
        <a:p>
          <a:endParaRPr lang="en-US"/>
        </a:p>
      </dgm:t>
    </dgm:pt>
    <dgm:pt modelId="{CA688372-C560-4AC1-AF20-DD4072A1B4A6}">
      <dgm:prSet/>
      <dgm:spPr/>
      <dgm:t>
        <a:bodyPr/>
        <a:lstStyle/>
        <a:p>
          <a:r>
            <a:rPr lang="en-US"/>
            <a:t>Brand Offers and high price items</a:t>
          </a:r>
        </a:p>
      </dgm:t>
    </dgm:pt>
    <dgm:pt modelId="{67D67E0B-FA8C-4558-965A-23CB5034F234}" type="parTrans" cxnId="{EE268677-A85E-402D-AAA4-970F4CE9B589}">
      <dgm:prSet/>
      <dgm:spPr/>
      <dgm:t>
        <a:bodyPr/>
        <a:lstStyle/>
        <a:p>
          <a:endParaRPr lang="en-US"/>
        </a:p>
      </dgm:t>
    </dgm:pt>
    <dgm:pt modelId="{D4F6F293-9B38-4609-ABF2-4286E670CFC6}" type="sibTrans" cxnId="{EE268677-A85E-402D-AAA4-970F4CE9B589}">
      <dgm:prSet/>
      <dgm:spPr/>
      <dgm:t>
        <a:bodyPr/>
        <a:lstStyle/>
        <a:p>
          <a:endParaRPr lang="en-US"/>
        </a:p>
      </dgm:t>
    </dgm:pt>
    <dgm:pt modelId="{59390037-34AE-4927-BB96-25BEAFF97500}">
      <dgm:prSet/>
      <dgm:spPr/>
      <dgm:t>
        <a:bodyPr/>
        <a:lstStyle/>
        <a:p>
          <a:r>
            <a:rPr lang="en-US"/>
            <a:t>Irresponsive to Promotions</a:t>
          </a:r>
        </a:p>
      </dgm:t>
    </dgm:pt>
    <dgm:pt modelId="{A2F8D9F7-2B02-4602-8811-B70BD13CD956}" type="parTrans" cxnId="{6D504E40-3F70-412E-A280-BDF8DBF84901}">
      <dgm:prSet/>
      <dgm:spPr/>
      <dgm:t>
        <a:bodyPr/>
        <a:lstStyle/>
        <a:p>
          <a:endParaRPr lang="en-US"/>
        </a:p>
      </dgm:t>
    </dgm:pt>
    <dgm:pt modelId="{B1A7B7C5-5972-430B-8890-32CEC91DF1F1}" type="sibTrans" cxnId="{6D504E40-3F70-412E-A280-BDF8DBF84901}">
      <dgm:prSet/>
      <dgm:spPr/>
      <dgm:t>
        <a:bodyPr/>
        <a:lstStyle/>
        <a:p>
          <a:endParaRPr lang="en-US"/>
        </a:p>
      </dgm:t>
    </dgm:pt>
    <dgm:pt modelId="{E179FC6F-24E8-4246-B340-389D7A5702D7}">
      <dgm:prSet/>
      <dgm:spPr/>
      <dgm:t>
        <a:bodyPr/>
        <a:lstStyle/>
        <a:p>
          <a:r>
            <a:rPr lang="en-US"/>
            <a:t>Advertisement of Promotions</a:t>
          </a:r>
        </a:p>
      </dgm:t>
    </dgm:pt>
    <dgm:pt modelId="{734F4B34-780B-4275-909B-0C8F54125D3E}" type="parTrans" cxnId="{9CB575DF-5256-438D-83ED-CE92EC7D1984}">
      <dgm:prSet/>
      <dgm:spPr/>
      <dgm:t>
        <a:bodyPr/>
        <a:lstStyle/>
        <a:p>
          <a:endParaRPr lang="en-US"/>
        </a:p>
      </dgm:t>
    </dgm:pt>
    <dgm:pt modelId="{9E75D4FE-39BF-4D5F-BCA4-FF799C998BC2}" type="sibTrans" cxnId="{9CB575DF-5256-438D-83ED-CE92EC7D1984}">
      <dgm:prSet/>
      <dgm:spPr/>
      <dgm:t>
        <a:bodyPr/>
        <a:lstStyle/>
        <a:p>
          <a:endParaRPr lang="en-US"/>
        </a:p>
      </dgm:t>
    </dgm:pt>
    <dgm:pt modelId="{93E5D408-61C1-49FE-A500-2CDDD66D18DD}">
      <dgm:prSet/>
      <dgm:spPr/>
      <dgm:t>
        <a:bodyPr/>
        <a:lstStyle/>
        <a:p>
          <a:r>
            <a:rPr lang="en-US"/>
            <a:t>Promotion on </a:t>
          </a:r>
        </a:p>
      </dgm:t>
    </dgm:pt>
    <dgm:pt modelId="{9F3DF12F-9B8B-40B1-9F91-C5736776AE66}" type="parTrans" cxnId="{46D847C9-AB87-4587-95F5-5EB84A018994}">
      <dgm:prSet/>
      <dgm:spPr/>
      <dgm:t>
        <a:bodyPr/>
        <a:lstStyle/>
        <a:p>
          <a:endParaRPr lang="en-US"/>
        </a:p>
      </dgm:t>
    </dgm:pt>
    <dgm:pt modelId="{BBF5E0B1-107E-49EA-9231-94505915A133}" type="sibTrans" cxnId="{46D847C9-AB87-4587-95F5-5EB84A018994}">
      <dgm:prSet/>
      <dgm:spPr/>
      <dgm:t>
        <a:bodyPr/>
        <a:lstStyle/>
        <a:p>
          <a:endParaRPr lang="en-US"/>
        </a:p>
      </dgm:t>
    </dgm:pt>
    <dgm:pt modelId="{EC1AD896-6000-4ABC-B741-DD06B822003F}">
      <dgm:prSet/>
      <dgm:spPr/>
      <dgm:t>
        <a:bodyPr/>
        <a:lstStyle/>
        <a:p>
          <a:r>
            <a:rPr lang="en-US"/>
            <a:t>Selling Preposition 5 and 14 with Pricing Category 1 and 2</a:t>
          </a:r>
        </a:p>
      </dgm:t>
    </dgm:pt>
    <dgm:pt modelId="{B09B2862-4208-4563-95CF-8EA7CEB5C9E8}" type="parTrans" cxnId="{633ACBF9-B02D-4409-851E-BB9D62EFAAAA}">
      <dgm:prSet/>
      <dgm:spPr/>
      <dgm:t>
        <a:bodyPr/>
        <a:lstStyle/>
        <a:p>
          <a:endParaRPr lang="en-US"/>
        </a:p>
      </dgm:t>
    </dgm:pt>
    <dgm:pt modelId="{4D410094-F39A-40F4-83AB-6463A4895EE4}" type="sibTrans" cxnId="{633ACBF9-B02D-4409-851E-BB9D62EFAAAA}">
      <dgm:prSet/>
      <dgm:spPr/>
      <dgm:t>
        <a:bodyPr/>
        <a:lstStyle/>
        <a:p>
          <a:endParaRPr lang="en-US"/>
        </a:p>
      </dgm:t>
    </dgm:pt>
    <dgm:pt modelId="{3F7E08FE-324A-4354-AB25-0A7FFD4CB4E7}" type="pres">
      <dgm:prSet presAssocID="{EB54C13D-8542-4419-AA3A-ED1F1A006D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10A34-0772-4C7A-8AE8-DCA9C7AFC370}" type="pres">
      <dgm:prSet presAssocID="{D1CC816B-F4A2-4837-A051-9D7193FB5B65}" presName="linNode" presStyleCnt="0"/>
      <dgm:spPr/>
    </dgm:pt>
    <dgm:pt modelId="{B0224B37-5028-476A-848F-3354B8BD5161}" type="pres">
      <dgm:prSet presAssocID="{D1CC816B-F4A2-4837-A051-9D7193FB5B6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C113F-5883-4894-96E1-2F5BD6EE6B0C}" type="pres">
      <dgm:prSet presAssocID="{D1CC816B-F4A2-4837-A051-9D7193FB5B6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5BCF0-2E1E-465C-9617-768DFC1E3336}" type="pres">
      <dgm:prSet presAssocID="{48C058AC-4460-46EE-9FE8-288F794CFC8F}" presName="sp" presStyleCnt="0"/>
      <dgm:spPr/>
    </dgm:pt>
    <dgm:pt modelId="{6B8B40A8-14EC-4263-AE88-CE9CCC1D8D26}" type="pres">
      <dgm:prSet presAssocID="{082D9543-8292-4256-8BA6-088D4D55B3CB}" presName="linNode" presStyleCnt="0"/>
      <dgm:spPr/>
    </dgm:pt>
    <dgm:pt modelId="{0B106D0B-5A32-4240-A4E4-034201AD045E}" type="pres">
      <dgm:prSet presAssocID="{082D9543-8292-4256-8BA6-088D4D55B3C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34A9E-81E4-42FF-863C-8487AD0504E2}" type="pres">
      <dgm:prSet presAssocID="{082D9543-8292-4256-8BA6-088D4D55B3CB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1599D-7CDF-49BB-9657-3E73EC1D5474}" type="pres">
      <dgm:prSet presAssocID="{009DE82C-D35C-4F1F-86C1-EF79CCB1F6DD}" presName="sp" presStyleCnt="0"/>
      <dgm:spPr/>
    </dgm:pt>
    <dgm:pt modelId="{7948CC65-5BBE-4070-B9F1-48B38C183B30}" type="pres">
      <dgm:prSet presAssocID="{F016CBEF-744E-4B4C-AE98-FB75F7F636DF}" presName="linNode" presStyleCnt="0"/>
      <dgm:spPr/>
    </dgm:pt>
    <dgm:pt modelId="{554ABF63-6528-4758-B645-2EAD6060CC29}" type="pres">
      <dgm:prSet presAssocID="{F016CBEF-744E-4B4C-AE98-FB75F7F636D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07007-4EE8-4EFE-AB9B-8E1870714AB0}" type="pres">
      <dgm:prSet presAssocID="{F016CBEF-744E-4B4C-AE98-FB75F7F636D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09E8B-9592-443D-9BB2-A13B3B4BEED7}" type="pres">
      <dgm:prSet presAssocID="{FA97A083-4138-40BE-B562-D20A69772CF2}" presName="sp" presStyleCnt="0"/>
      <dgm:spPr/>
    </dgm:pt>
    <dgm:pt modelId="{DEA035CA-E0C8-45DA-BF5B-F0960606ECFB}" type="pres">
      <dgm:prSet presAssocID="{59390037-34AE-4927-BB96-25BEAFF97500}" presName="linNode" presStyleCnt="0"/>
      <dgm:spPr/>
    </dgm:pt>
    <dgm:pt modelId="{50E33E2C-37B8-4E88-978E-E7B0BA4ACD65}" type="pres">
      <dgm:prSet presAssocID="{59390037-34AE-4927-BB96-25BEAFF9750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AD922-B79A-4318-BF2A-F4E2DCA88A84}" type="pres">
      <dgm:prSet presAssocID="{59390037-34AE-4927-BB96-25BEAFF9750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1BC50-1E45-422B-97F5-D02EF5F0E883}" type="pres">
      <dgm:prSet presAssocID="{B1A7B7C5-5972-430B-8890-32CEC91DF1F1}" presName="sp" presStyleCnt="0"/>
      <dgm:spPr/>
    </dgm:pt>
    <dgm:pt modelId="{42BC65A8-0704-4A11-9BB2-03D7B88123FF}" type="pres">
      <dgm:prSet presAssocID="{93E5D408-61C1-49FE-A500-2CDDD66D18DD}" presName="linNode" presStyleCnt="0"/>
      <dgm:spPr/>
    </dgm:pt>
    <dgm:pt modelId="{6430316E-A481-42A5-BDAF-39C04AFEC3E6}" type="pres">
      <dgm:prSet presAssocID="{93E5D408-61C1-49FE-A500-2CDDD66D18D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E0D86-587F-4985-B762-00D600E50CC6}" type="pres">
      <dgm:prSet presAssocID="{93E5D408-61C1-49FE-A500-2CDDD66D18D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1BD59-8097-4BFC-9871-34C810AFE146}" srcId="{D1CC816B-F4A2-4837-A051-9D7193FB5B65}" destId="{548773A5-CC56-46EB-BB10-622DB94AF102}" srcOrd="0" destOrd="0" parTransId="{AE120807-8B6E-4EFA-8E52-C3388EE1F87C}" sibTransId="{7AC9ECE9-1056-479D-B15E-5AB856F4FADB}"/>
    <dgm:cxn modelId="{2B2765DB-1BD3-4C0F-A409-0B23F8CCD38C}" type="presOf" srcId="{CA688372-C560-4AC1-AF20-DD4072A1B4A6}" destId="{D0B07007-4EE8-4EFE-AB9B-8E1870714AB0}" srcOrd="0" destOrd="0" presId="urn:microsoft.com/office/officeart/2005/8/layout/vList5"/>
    <dgm:cxn modelId="{7C9BC4F9-9128-49AE-9B41-9654BAE31D99}" srcId="{EB54C13D-8542-4419-AA3A-ED1F1A006D2F}" destId="{F016CBEF-744E-4B4C-AE98-FB75F7F636DF}" srcOrd="2" destOrd="0" parTransId="{55FC0679-480C-4C96-B130-303C59D7F103}" sibTransId="{FA97A083-4138-40BE-B562-D20A69772CF2}"/>
    <dgm:cxn modelId="{6D504E40-3F70-412E-A280-BDF8DBF84901}" srcId="{EB54C13D-8542-4419-AA3A-ED1F1A006D2F}" destId="{59390037-34AE-4927-BB96-25BEAFF97500}" srcOrd="3" destOrd="0" parTransId="{A2F8D9F7-2B02-4602-8811-B70BD13CD956}" sibTransId="{B1A7B7C5-5972-430B-8890-32CEC91DF1F1}"/>
    <dgm:cxn modelId="{BBAC40FA-AEE8-42D5-85FA-6F7847D2B90F}" srcId="{EB54C13D-8542-4419-AA3A-ED1F1A006D2F}" destId="{D1CC816B-F4A2-4837-A051-9D7193FB5B65}" srcOrd="0" destOrd="0" parTransId="{84413D4D-87F2-4F1C-B736-8D98760F4B25}" sibTransId="{48C058AC-4460-46EE-9FE8-288F794CFC8F}"/>
    <dgm:cxn modelId="{264FBEC9-6821-459E-BA70-4D2B3729A40F}" type="presOf" srcId="{E179FC6F-24E8-4246-B340-389D7A5702D7}" destId="{A84AD922-B79A-4318-BF2A-F4E2DCA88A84}" srcOrd="0" destOrd="0" presId="urn:microsoft.com/office/officeart/2005/8/layout/vList5"/>
    <dgm:cxn modelId="{B706D3BF-3CC3-4308-8D68-18FA5725B9DB}" type="presOf" srcId="{59390037-34AE-4927-BB96-25BEAFF97500}" destId="{50E33E2C-37B8-4E88-978E-E7B0BA4ACD65}" srcOrd="0" destOrd="0" presId="urn:microsoft.com/office/officeart/2005/8/layout/vList5"/>
    <dgm:cxn modelId="{0938DCA6-B76E-40AB-A543-821EF7E9BA05}" type="presOf" srcId="{EC1AD896-6000-4ABC-B741-DD06B822003F}" destId="{60EE0D86-587F-4985-B762-00D600E50CC6}" srcOrd="0" destOrd="0" presId="urn:microsoft.com/office/officeart/2005/8/layout/vList5"/>
    <dgm:cxn modelId="{D1C09B92-24A5-490B-AFF8-DBAADC33D084}" type="presOf" srcId="{D1CC816B-F4A2-4837-A051-9D7193FB5B65}" destId="{B0224B37-5028-476A-848F-3354B8BD5161}" srcOrd="0" destOrd="0" presId="urn:microsoft.com/office/officeart/2005/8/layout/vList5"/>
    <dgm:cxn modelId="{259B9169-5C7C-417A-8D7A-50FA2FBD6389}" type="presOf" srcId="{082D9543-8292-4256-8BA6-088D4D55B3CB}" destId="{0B106D0B-5A32-4240-A4E4-034201AD045E}" srcOrd="0" destOrd="0" presId="urn:microsoft.com/office/officeart/2005/8/layout/vList5"/>
    <dgm:cxn modelId="{1F3ECAF3-DDCF-4508-98EB-CE194028D755}" type="presOf" srcId="{93E5D408-61C1-49FE-A500-2CDDD66D18DD}" destId="{6430316E-A481-42A5-BDAF-39C04AFEC3E6}" srcOrd="0" destOrd="0" presId="urn:microsoft.com/office/officeart/2005/8/layout/vList5"/>
    <dgm:cxn modelId="{633ACBF9-B02D-4409-851E-BB9D62EFAAAA}" srcId="{93E5D408-61C1-49FE-A500-2CDDD66D18DD}" destId="{EC1AD896-6000-4ABC-B741-DD06B822003F}" srcOrd="0" destOrd="0" parTransId="{B09B2862-4208-4563-95CF-8EA7CEB5C9E8}" sibTransId="{4D410094-F39A-40F4-83AB-6463A4895EE4}"/>
    <dgm:cxn modelId="{5B53BFC3-602F-4C36-8B99-A81850B49F92}" srcId="{082D9543-8292-4256-8BA6-088D4D55B3CB}" destId="{3289230C-61E0-48E1-8E04-63A7CB49F486}" srcOrd="0" destOrd="0" parTransId="{81F04D2B-2ADA-4249-9DB5-C2A94F9188C4}" sibTransId="{0780FE3C-855B-48C2-937D-6006586FD7C6}"/>
    <dgm:cxn modelId="{8743C469-D0B6-47C1-9A14-72B792CE791F}" srcId="{EB54C13D-8542-4419-AA3A-ED1F1A006D2F}" destId="{082D9543-8292-4256-8BA6-088D4D55B3CB}" srcOrd="1" destOrd="0" parTransId="{C7EA7AF0-E88D-46DE-AC98-495F61805560}" sibTransId="{009DE82C-D35C-4F1F-86C1-EF79CCB1F6DD}"/>
    <dgm:cxn modelId="{46D847C9-AB87-4587-95F5-5EB84A018994}" srcId="{EB54C13D-8542-4419-AA3A-ED1F1A006D2F}" destId="{93E5D408-61C1-49FE-A500-2CDDD66D18DD}" srcOrd="4" destOrd="0" parTransId="{9F3DF12F-9B8B-40B1-9F91-C5736776AE66}" sibTransId="{BBF5E0B1-107E-49EA-9231-94505915A133}"/>
    <dgm:cxn modelId="{9CB575DF-5256-438D-83ED-CE92EC7D1984}" srcId="{59390037-34AE-4927-BB96-25BEAFF97500}" destId="{E179FC6F-24E8-4246-B340-389D7A5702D7}" srcOrd="0" destOrd="0" parTransId="{734F4B34-780B-4275-909B-0C8F54125D3E}" sibTransId="{9E75D4FE-39BF-4D5F-BCA4-FF799C998BC2}"/>
    <dgm:cxn modelId="{C8931359-2343-4DCD-8D6E-BA795188D405}" type="presOf" srcId="{3289230C-61E0-48E1-8E04-63A7CB49F486}" destId="{18E34A9E-81E4-42FF-863C-8487AD0504E2}" srcOrd="0" destOrd="0" presId="urn:microsoft.com/office/officeart/2005/8/layout/vList5"/>
    <dgm:cxn modelId="{97174524-DFF9-4189-AF7B-3CBD513A99F3}" type="presOf" srcId="{F016CBEF-744E-4B4C-AE98-FB75F7F636DF}" destId="{554ABF63-6528-4758-B645-2EAD6060CC29}" srcOrd="0" destOrd="0" presId="urn:microsoft.com/office/officeart/2005/8/layout/vList5"/>
    <dgm:cxn modelId="{EE268677-A85E-402D-AAA4-970F4CE9B589}" srcId="{F016CBEF-744E-4B4C-AE98-FB75F7F636DF}" destId="{CA688372-C560-4AC1-AF20-DD4072A1B4A6}" srcOrd="0" destOrd="0" parTransId="{67D67E0B-FA8C-4558-965A-23CB5034F234}" sibTransId="{D4F6F293-9B38-4609-ABF2-4286E670CFC6}"/>
    <dgm:cxn modelId="{AF2C5F9F-3621-4BBB-BB02-ADDFE917B829}" type="presOf" srcId="{EB54C13D-8542-4419-AA3A-ED1F1A006D2F}" destId="{3F7E08FE-324A-4354-AB25-0A7FFD4CB4E7}" srcOrd="0" destOrd="0" presId="urn:microsoft.com/office/officeart/2005/8/layout/vList5"/>
    <dgm:cxn modelId="{2F2C33AB-E861-4D27-B4D7-CC748D5E97D1}" type="presOf" srcId="{548773A5-CC56-46EB-BB10-622DB94AF102}" destId="{EB8C113F-5883-4894-96E1-2F5BD6EE6B0C}" srcOrd="0" destOrd="0" presId="urn:microsoft.com/office/officeart/2005/8/layout/vList5"/>
    <dgm:cxn modelId="{A549E139-7C90-442E-A4B8-2BD88DD8B7B9}" type="presParOf" srcId="{3F7E08FE-324A-4354-AB25-0A7FFD4CB4E7}" destId="{A4810A34-0772-4C7A-8AE8-DCA9C7AFC370}" srcOrd="0" destOrd="0" presId="urn:microsoft.com/office/officeart/2005/8/layout/vList5"/>
    <dgm:cxn modelId="{677FC555-96DC-473F-8CD2-10C677645C74}" type="presParOf" srcId="{A4810A34-0772-4C7A-8AE8-DCA9C7AFC370}" destId="{B0224B37-5028-476A-848F-3354B8BD5161}" srcOrd="0" destOrd="0" presId="urn:microsoft.com/office/officeart/2005/8/layout/vList5"/>
    <dgm:cxn modelId="{EA95AC10-881E-4350-BA80-B8A0B441360A}" type="presParOf" srcId="{A4810A34-0772-4C7A-8AE8-DCA9C7AFC370}" destId="{EB8C113F-5883-4894-96E1-2F5BD6EE6B0C}" srcOrd="1" destOrd="0" presId="urn:microsoft.com/office/officeart/2005/8/layout/vList5"/>
    <dgm:cxn modelId="{CDED7487-30B7-4640-A052-DB9AE833B2ED}" type="presParOf" srcId="{3F7E08FE-324A-4354-AB25-0A7FFD4CB4E7}" destId="{BC25BCF0-2E1E-465C-9617-768DFC1E3336}" srcOrd="1" destOrd="0" presId="urn:microsoft.com/office/officeart/2005/8/layout/vList5"/>
    <dgm:cxn modelId="{2FFF077A-B8C3-4EFD-82F4-4112925D603E}" type="presParOf" srcId="{3F7E08FE-324A-4354-AB25-0A7FFD4CB4E7}" destId="{6B8B40A8-14EC-4263-AE88-CE9CCC1D8D26}" srcOrd="2" destOrd="0" presId="urn:microsoft.com/office/officeart/2005/8/layout/vList5"/>
    <dgm:cxn modelId="{A36EE87B-CD34-4E4D-84B7-7DAA80EABD80}" type="presParOf" srcId="{6B8B40A8-14EC-4263-AE88-CE9CCC1D8D26}" destId="{0B106D0B-5A32-4240-A4E4-034201AD045E}" srcOrd="0" destOrd="0" presId="urn:microsoft.com/office/officeart/2005/8/layout/vList5"/>
    <dgm:cxn modelId="{E0D65F52-80BB-4B79-BF30-1B4599F56B47}" type="presParOf" srcId="{6B8B40A8-14EC-4263-AE88-CE9CCC1D8D26}" destId="{18E34A9E-81E4-42FF-863C-8487AD0504E2}" srcOrd="1" destOrd="0" presId="urn:microsoft.com/office/officeart/2005/8/layout/vList5"/>
    <dgm:cxn modelId="{8E0A4777-E0D3-4369-A25B-B96DD71A5BF7}" type="presParOf" srcId="{3F7E08FE-324A-4354-AB25-0A7FFD4CB4E7}" destId="{5C31599D-7CDF-49BB-9657-3E73EC1D5474}" srcOrd="3" destOrd="0" presId="urn:microsoft.com/office/officeart/2005/8/layout/vList5"/>
    <dgm:cxn modelId="{1E0F283A-2952-406E-94EB-E6CF829FC599}" type="presParOf" srcId="{3F7E08FE-324A-4354-AB25-0A7FFD4CB4E7}" destId="{7948CC65-5BBE-4070-B9F1-48B38C183B30}" srcOrd="4" destOrd="0" presId="urn:microsoft.com/office/officeart/2005/8/layout/vList5"/>
    <dgm:cxn modelId="{9DDF52B8-BEF4-4EB4-BB44-65BCA9FB032C}" type="presParOf" srcId="{7948CC65-5BBE-4070-B9F1-48B38C183B30}" destId="{554ABF63-6528-4758-B645-2EAD6060CC29}" srcOrd="0" destOrd="0" presId="urn:microsoft.com/office/officeart/2005/8/layout/vList5"/>
    <dgm:cxn modelId="{87385CAA-8997-47E5-9227-FE18862E303B}" type="presParOf" srcId="{7948CC65-5BBE-4070-B9F1-48B38C183B30}" destId="{D0B07007-4EE8-4EFE-AB9B-8E1870714AB0}" srcOrd="1" destOrd="0" presId="urn:microsoft.com/office/officeart/2005/8/layout/vList5"/>
    <dgm:cxn modelId="{15411E81-E22B-42D8-ABBE-B0A812E83FF9}" type="presParOf" srcId="{3F7E08FE-324A-4354-AB25-0A7FFD4CB4E7}" destId="{B8B09E8B-9592-443D-9BB2-A13B3B4BEED7}" srcOrd="5" destOrd="0" presId="urn:microsoft.com/office/officeart/2005/8/layout/vList5"/>
    <dgm:cxn modelId="{35A34240-035A-4984-AE74-EBC6FFB7F41A}" type="presParOf" srcId="{3F7E08FE-324A-4354-AB25-0A7FFD4CB4E7}" destId="{DEA035CA-E0C8-45DA-BF5B-F0960606ECFB}" srcOrd="6" destOrd="0" presId="urn:microsoft.com/office/officeart/2005/8/layout/vList5"/>
    <dgm:cxn modelId="{E1D791B0-7407-4F47-B75E-F43BFC45415B}" type="presParOf" srcId="{DEA035CA-E0C8-45DA-BF5B-F0960606ECFB}" destId="{50E33E2C-37B8-4E88-978E-E7B0BA4ACD65}" srcOrd="0" destOrd="0" presId="urn:microsoft.com/office/officeart/2005/8/layout/vList5"/>
    <dgm:cxn modelId="{8CED75E4-D562-477D-81CF-23EC655896A4}" type="presParOf" srcId="{DEA035CA-E0C8-45DA-BF5B-F0960606ECFB}" destId="{A84AD922-B79A-4318-BF2A-F4E2DCA88A84}" srcOrd="1" destOrd="0" presId="urn:microsoft.com/office/officeart/2005/8/layout/vList5"/>
    <dgm:cxn modelId="{9605C6C1-B27D-4903-B008-A7435946E9AF}" type="presParOf" srcId="{3F7E08FE-324A-4354-AB25-0A7FFD4CB4E7}" destId="{2951BC50-1E45-422B-97F5-D02EF5F0E883}" srcOrd="7" destOrd="0" presId="urn:microsoft.com/office/officeart/2005/8/layout/vList5"/>
    <dgm:cxn modelId="{6120E864-96ED-457E-B4FA-F4628D0D2950}" type="presParOf" srcId="{3F7E08FE-324A-4354-AB25-0A7FFD4CB4E7}" destId="{42BC65A8-0704-4A11-9BB2-03D7B88123FF}" srcOrd="8" destOrd="0" presId="urn:microsoft.com/office/officeart/2005/8/layout/vList5"/>
    <dgm:cxn modelId="{690C7ECB-5E6C-45EF-BAB1-2687292E512F}" type="presParOf" srcId="{42BC65A8-0704-4A11-9BB2-03D7B88123FF}" destId="{6430316E-A481-42A5-BDAF-39C04AFEC3E6}" srcOrd="0" destOrd="0" presId="urn:microsoft.com/office/officeart/2005/8/layout/vList5"/>
    <dgm:cxn modelId="{15F06C15-7680-49F0-8EC7-39B79C86DA77}" type="presParOf" srcId="{42BC65A8-0704-4A11-9BB2-03D7B88123FF}" destId="{60EE0D86-587F-4985-B762-00D600E50C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74DF5-8C02-4D13-8509-C436DD045508}">
      <dsp:nvSpPr>
        <dsp:cNvPr id="0" name=""/>
        <dsp:cNvSpPr/>
      </dsp:nvSpPr>
      <dsp:spPr>
        <a:xfrm>
          <a:off x="8339604" y="1776443"/>
          <a:ext cx="1432805" cy="68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684"/>
              </a:lnTo>
              <a:lnTo>
                <a:pt x="1432805" y="464684"/>
              </a:lnTo>
              <a:lnTo>
                <a:pt x="1432805" y="68188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25781-8DB8-4F20-A572-534C54449DDD}">
      <dsp:nvSpPr>
        <dsp:cNvPr id="0" name=""/>
        <dsp:cNvSpPr/>
      </dsp:nvSpPr>
      <dsp:spPr>
        <a:xfrm>
          <a:off x="6906799" y="1776443"/>
          <a:ext cx="1432805" cy="681885"/>
        </a:xfrm>
        <a:custGeom>
          <a:avLst/>
          <a:gdLst/>
          <a:ahLst/>
          <a:cxnLst/>
          <a:rect l="0" t="0" r="0" b="0"/>
          <a:pathLst>
            <a:path>
              <a:moveTo>
                <a:pt x="1432805" y="0"/>
              </a:moveTo>
              <a:lnTo>
                <a:pt x="1432805" y="464684"/>
              </a:lnTo>
              <a:lnTo>
                <a:pt x="0" y="464684"/>
              </a:lnTo>
              <a:lnTo>
                <a:pt x="0" y="68188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44F32-044E-4E5B-AC6E-3E6FD73F200F}">
      <dsp:nvSpPr>
        <dsp:cNvPr id="0" name=""/>
        <dsp:cNvSpPr/>
      </dsp:nvSpPr>
      <dsp:spPr>
        <a:xfrm>
          <a:off x="2608384" y="1776443"/>
          <a:ext cx="1432805" cy="68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684"/>
              </a:lnTo>
              <a:lnTo>
                <a:pt x="1432805" y="464684"/>
              </a:lnTo>
              <a:lnTo>
                <a:pt x="1432805" y="68188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3AB8B-9344-4A0C-8267-C8488560AC28}">
      <dsp:nvSpPr>
        <dsp:cNvPr id="0" name=""/>
        <dsp:cNvSpPr/>
      </dsp:nvSpPr>
      <dsp:spPr>
        <a:xfrm>
          <a:off x="1175578" y="1776443"/>
          <a:ext cx="1432805" cy="681885"/>
        </a:xfrm>
        <a:custGeom>
          <a:avLst/>
          <a:gdLst/>
          <a:ahLst/>
          <a:cxnLst/>
          <a:rect l="0" t="0" r="0" b="0"/>
          <a:pathLst>
            <a:path>
              <a:moveTo>
                <a:pt x="1432805" y="0"/>
              </a:moveTo>
              <a:lnTo>
                <a:pt x="1432805" y="464684"/>
              </a:lnTo>
              <a:lnTo>
                <a:pt x="0" y="464684"/>
              </a:lnTo>
              <a:lnTo>
                <a:pt x="0" y="68188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D3840-CC0A-4A38-8699-A73ACE1FDE5A}">
      <dsp:nvSpPr>
        <dsp:cNvPr id="0" name=""/>
        <dsp:cNvSpPr/>
      </dsp:nvSpPr>
      <dsp:spPr>
        <a:xfrm>
          <a:off x="1436088" y="287628"/>
          <a:ext cx="2344590" cy="14888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6E7EE-F492-4000-940E-9D333093AFF8}">
      <dsp:nvSpPr>
        <dsp:cNvPr id="0" name=""/>
        <dsp:cNvSpPr/>
      </dsp:nvSpPr>
      <dsp:spPr>
        <a:xfrm>
          <a:off x="1696598" y="535113"/>
          <a:ext cx="2344590" cy="1488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2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Present Consideration</a:t>
          </a:r>
          <a:r>
            <a:rPr lang="en-US" sz="22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 </a:t>
          </a:r>
          <a:endParaRPr lang="en-US" sz="2200" b="1" i="0" u="none" strike="noStrike" kern="1200" cap="none" baseline="0" noProof="0" dirty="0">
            <a:solidFill>
              <a:schemeClr val="tx1">
                <a:lumMod val="75000"/>
                <a:lumOff val="25000"/>
              </a:schemeClr>
            </a:solidFill>
            <a:latin typeface="Century Gothic"/>
          </a:endParaRPr>
        </a:p>
      </dsp:txBody>
      <dsp:txXfrm>
        <a:off x="1740204" y="578719"/>
        <a:ext cx="2257378" cy="1401602"/>
      </dsp:txXfrm>
    </dsp:sp>
    <dsp:sp modelId="{1EC70A06-BE85-4553-BC47-98EBF38CEE70}">
      <dsp:nvSpPr>
        <dsp:cNvPr id="0" name=""/>
        <dsp:cNvSpPr/>
      </dsp:nvSpPr>
      <dsp:spPr>
        <a:xfrm>
          <a:off x="3283" y="2458328"/>
          <a:ext cx="2344590" cy="14888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0D06D-819F-44B0-90BF-00DFCA656225}">
      <dsp:nvSpPr>
        <dsp:cNvPr id="0" name=""/>
        <dsp:cNvSpPr/>
      </dsp:nvSpPr>
      <dsp:spPr>
        <a:xfrm>
          <a:off x="263793" y="2705813"/>
          <a:ext cx="2344590" cy="1488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Demographics of the households </a:t>
          </a:r>
        </a:p>
      </dsp:txBody>
      <dsp:txXfrm>
        <a:off x="307399" y="2749419"/>
        <a:ext cx="2257378" cy="1401602"/>
      </dsp:txXfrm>
    </dsp:sp>
    <dsp:sp modelId="{57E65AFA-2328-4D05-AC2D-D86975F9A0FF}">
      <dsp:nvSpPr>
        <dsp:cNvPr id="0" name=""/>
        <dsp:cNvSpPr/>
      </dsp:nvSpPr>
      <dsp:spPr>
        <a:xfrm>
          <a:off x="2868894" y="2458328"/>
          <a:ext cx="2344590" cy="14888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EDF1B-4AD5-4B6A-A901-0D6183DE78D1}">
      <dsp:nvSpPr>
        <dsp:cNvPr id="0" name=""/>
        <dsp:cNvSpPr/>
      </dsp:nvSpPr>
      <dsp:spPr>
        <a:xfrm>
          <a:off x="3129404" y="2705813"/>
          <a:ext cx="2344590" cy="1488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Possession of durable goods </a:t>
          </a:r>
        </a:p>
      </dsp:txBody>
      <dsp:txXfrm>
        <a:off x="3173010" y="2749419"/>
        <a:ext cx="2257378" cy="1401602"/>
      </dsp:txXfrm>
    </dsp:sp>
    <dsp:sp modelId="{F1E05397-C481-4DB5-99CB-3A35B6EA018A}">
      <dsp:nvSpPr>
        <dsp:cNvPr id="0" name=""/>
        <dsp:cNvSpPr/>
      </dsp:nvSpPr>
      <dsp:spPr>
        <a:xfrm>
          <a:off x="7167309" y="287628"/>
          <a:ext cx="2344590" cy="14888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052E3-CE62-4CD0-A632-A81CD92D6E99}">
      <dsp:nvSpPr>
        <dsp:cNvPr id="0" name=""/>
        <dsp:cNvSpPr/>
      </dsp:nvSpPr>
      <dsp:spPr>
        <a:xfrm>
          <a:off x="7427819" y="535113"/>
          <a:ext cx="2344590" cy="1488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2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Future Consideration</a:t>
          </a:r>
          <a:r>
            <a:rPr lang="en-US" sz="2200" b="1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 </a:t>
          </a:r>
          <a:endParaRPr lang="en-US" sz="22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7471425" y="578719"/>
        <a:ext cx="2257378" cy="1401602"/>
      </dsp:txXfrm>
    </dsp:sp>
    <dsp:sp modelId="{ACAB5C46-FCD6-402E-A69A-898934E12622}">
      <dsp:nvSpPr>
        <dsp:cNvPr id="0" name=""/>
        <dsp:cNvSpPr/>
      </dsp:nvSpPr>
      <dsp:spPr>
        <a:xfrm>
          <a:off x="5734504" y="2458328"/>
          <a:ext cx="2344590" cy="14888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73AD6-6EF6-4D3E-BE42-0BA501DD52DC}">
      <dsp:nvSpPr>
        <dsp:cNvPr id="0" name=""/>
        <dsp:cNvSpPr/>
      </dsp:nvSpPr>
      <dsp:spPr>
        <a:xfrm>
          <a:off x="5995014" y="2705813"/>
          <a:ext cx="2344590" cy="1488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Purchase behavior </a:t>
          </a:r>
        </a:p>
      </dsp:txBody>
      <dsp:txXfrm>
        <a:off x="6038620" y="2749419"/>
        <a:ext cx="2257378" cy="1401602"/>
      </dsp:txXfrm>
    </dsp:sp>
    <dsp:sp modelId="{AFB3E9CE-A679-417E-8416-F1C683CB639C}">
      <dsp:nvSpPr>
        <dsp:cNvPr id="0" name=""/>
        <dsp:cNvSpPr/>
      </dsp:nvSpPr>
      <dsp:spPr>
        <a:xfrm>
          <a:off x="8600114" y="2458328"/>
          <a:ext cx="2344590" cy="14888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9B75C-F5EA-48EB-8691-E8A40A02707F}">
      <dsp:nvSpPr>
        <dsp:cNvPr id="0" name=""/>
        <dsp:cNvSpPr/>
      </dsp:nvSpPr>
      <dsp:spPr>
        <a:xfrm>
          <a:off x="8860624" y="2705813"/>
          <a:ext cx="2344590" cy="1488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Basis of purchase</a:t>
          </a:r>
        </a:p>
      </dsp:txBody>
      <dsp:txXfrm>
        <a:off x="8904230" y="2749419"/>
        <a:ext cx="2257378" cy="140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A790-D87B-4A71-ADAC-2309C57E1E59}">
      <dsp:nvSpPr>
        <dsp:cNvPr id="0" name=""/>
        <dsp:cNvSpPr/>
      </dsp:nvSpPr>
      <dsp:spPr>
        <a:xfrm>
          <a:off x="3870" y="296685"/>
          <a:ext cx="3322818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b="1" kern="1200">
              <a:solidFill>
                <a:schemeClr val="bg1"/>
              </a:solidFill>
            </a:rPr>
            <a:t>Brand </a:t>
          </a:r>
          <a:r>
            <a:rPr lang="en-US" sz="2700" b="1" kern="1200">
              <a:solidFill>
                <a:schemeClr val="bg1"/>
              </a:solidFill>
              <a:latin typeface="Century Gothic" panose="020B0502020202020204"/>
            </a:rPr>
            <a:t>Disloyal</a:t>
          </a:r>
          <a:endParaRPr lang="en-US" sz="2700" b="1" i="0" u="none" strike="noStrike" kern="1200" cap="all" baseline="0" noProof="0">
            <a:solidFill>
              <a:schemeClr val="bg1"/>
            </a:solidFill>
            <a:latin typeface="Century Gothic"/>
          </a:endParaRPr>
        </a:p>
      </dsp:txBody>
      <dsp:txXfrm>
        <a:off x="3870" y="296685"/>
        <a:ext cx="3322818" cy="777600"/>
      </dsp:txXfrm>
    </dsp:sp>
    <dsp:sp modelId="{F975C992-ACFC-4774-81EC-66BA3AD5134F}">
      <dsp:nvSpPr>
        <dsp:cNvPr id="0" name=""/>
        <dsp:cNvSpPr/>
      </dsp:nvSpPr>
      <dsp:spPr>
        <a:xfrm>
          <a:off x="684448" y="1074285"/>
          <a:ext cx="3322818" cy="252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defRPr cap="all"/>
          </a:pPr>
          <a:r>
            <a:rPr lang="en-US" sz="2700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Exposure to Brands 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defRPr cap="all"/>
          </a:pPr>
          <a:r>
            <a:rPr lang="en-US" sz="2700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Promotional offers on Brands</a:t>
          </a:r>
          <a:endParaRPr lang="en-US" sz="2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758467" y="1148304"/>
        <a:ext cx="3174780" cy="2379162"/>
      </dsp:txXfrm>
    </dsp:sp>
    <dsp:sp modelId="{76830ADD-0335-4AAB-9BA4-E09CFB51B76A}">
      <dsp:nvSpPr>
        <dsp:cNvPr id="0" name=""/>
        <dsp:cNvSpPr/>
      </dsp:nvSpPr>
      <dsp:spPr>
        <a:xfrm>
          <a:off x="3830416" y="271842"/>
          <a:ext cx="1067901" cy="827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830416" y="437299"/>
        <a:ext cx="819716" cy="496371"/>
      </dsp:txXfrm>
    </dsp:sp>
    <dsp:sp modelId="{829C5DD6-F3B4-485C-B02D-47FF1E1AE32B}">
      <dsp:nvSpPr>
        <dsp:cNvPr id="0" name=""/>
        <dsp:cNvSpPr/>
      </dsp:nvSpPr>
      <dsp:spPr>
        <a:xfrm>
          <a:off x="5341598" y="296685"/>
          <a:ext cx="3322818" cy="1166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b="1" kern="1200">
              <a:solidFill>
                <a:schemeClr val="bg1"/>
              </a:solidFill>
              <a:latin typeface="Century Gothic" panose="020B0502020202020204"/>
            </a:rPr>
            <a:t>Brand Loyal</a:t>
          </a:r>
          <a:endParaRPr lang="en-US" sz="2700" b="1" kern="1200">
            <a:solidFill>
              <a:schemeClr val="bg1"/>
            </a:solidFill>
          </a:endParaRPr>
        </a:p>
      </dsp:txBody>
      <dsp:txXfrm>
        <a:off x="5341598" y="296685"/>
        <a:ext cx="3322818" cy="777600"/>
      </dsp:txXfrm>
    </dsp:sp>
    <dsp:sp modelId="{055844F2-4F6A-4707-B828-2B401D1584FD}">
      <dsp:nvSpPr>
        <dsp:cNvPr id="0" name=""/>
        <dsp:cNvSpPr/>
      </dsp:nvSpPr>
      <dsp:spPr>
        <a:xfrm>
          <a:off x="6022175" y="1074285"/>
          <a:ext cx="3322818" cy="252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defRPr cap="all"/>
          </a:pPr>
          <a:r>
            <a:rPr lang="en-US" sz="2700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Discounts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defRPr cap="all"/>
          </a:pPr>
          <a:r>
            <a:rPr lang="en-US" sz="2700" kern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/>
            </a:rPr>
            <a:t>New Arrivals</a:t>
          </a:r>
        </a:p>
      </dsp:txBody>
      <dsp:txXfrm>
        <a:off x="6096194" y="1148304"/>
        <a:ext cx="3174780" cy="2379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93453-EDEE-4D9C-BA9E-588D2E4F6835}">
      <dsp:nvSpPr>
        <dsp:cNvPr id="0" name=""/>
        <dsp:cNvSpPr/>
      </dsp:nvSpPr>
      <dsp:spPr>
        <a:xfrm>
          <a:off x="864423" y="295175"/>
          <a:ext cx="1259379" cy="12593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2AE52-B7AF-4653-8797-D22F9847660F}">
      <dsp:nvSpPr>
        <dsp:cNvPr id="0" name=""/>
        <dsp:cNvSpPr/>
      </dsp:nvSpPr>
      <dsp:spPr>
        <a:xfrm>
          <a:off x="1132816" y="563567"/>
          <a:ext cx="722594" cy="72259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5A498-BDEC-4F64-A7E2-7E7C5EF7164A}">
      <dsp:nvSpPr>
        <dsp:cNvPr id="0" name=""/>
        <dsp:cNvSpPr/>
      </dsp:nvSpPr>
      <dsp:spPr>
        <a:xfrm>
          <a:off x="461835" y="1946820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b="1" kern="1200">
              <a:solidFill>
                <a:schemeClr val="tx1">
                  <a:lumMod val="75000"/>
                  <a:lumOff val="25000"/>
                </a:schemeClr>
              </a:solidFill>
            </a:rPr>
            <a:t>Well to do with high purchase rate</a:t>
          </a:r>
          <a:endParaRPr lang="en-US" sz="1500" b="1" i="0" u="none" strike="noStrike" kern="1200" cap="all" baseline="0" noProof="0">
            <a:solidFill>
              <a:schemeClr val="tx1">
                <a:lumMod val="75000"/>
                <a:lumOff val="25000"/>
              </a:schemeClr>
            </a:solidFill>
            <a:latin typeface="Century Gothic"/>
          </a:endParaRPr>
        </a:p>
      </dsp:txBody>
      <dsp:txXfrm>
        <a:off x="461835" y="1946820"/>
        <a:ext cx="2064555" cy="720000"/>
      </dsp:txXfrm>
    </dsp:sp>
    <dsp:sp modelId="{81A4BCDA-41FF-4913-A5FD-264DD985F4CF}">
      <dsp:nvSpPr>
        <dsp:cNvPr id="0" name=""/>
        <dsp:cNvSpPr/>
      </dsp:nvSpPr>
      <dsp:spPr>
        <a:xfrm>
          <a:off x="3290276" y="295175"/>
          <a:ext cx="1259379" cy="12593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572CF-F409-49FF-8392-F03A58F19C96}">
      <dsp:nvSpPr>
        <dsp:cNvPr id="0" name=""/>
        <dsp:cNvSpPr/>
      </dsp:nvSpPr>
      <dsp:spPr>
        <a:xfrm>
          <a:off x="3558669" y="563567"/>
          <a:ext cx="722594" cy="72259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12A1D-89F3-4FE8-9E97-9CFB32CBEF66}">
      <dsp:nvSpPr>
        <dsp:cNvPr id="0" name=""/>
        <dsp:cNvSpPr/>
      </dsp:nvSpPr>
      <dsp:spPr>
        <a:xfrm>
          <a:off x="2887688" y="1946820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b="1" kern="1200">
              <a:solidFill>
                <a:schemeClr val="tx1">
                  <a:lumMod val="75000"/>
                  <a:lumOff val="25000"/>
                </a:schemeClr>
              </a:solidFill>
            </a:rPr>
            <a:t>Average Family</a:t>
          </a:r>
        </a:p>
      </dsp:txBody>
      <dsp:txXfrm>
        <a:off x="2887688" y="1946820"/>
        <a:ext cx="2064555" cy="720000"/>
      </dsp:txXfrm>
    </dsp:sp>
    <dsp:sp modelId="{AF7EDB54-B7DF-4BC1-913D-453AD3C23E07}">
      <dsp:nvSpPr>
        <dsp:cNvPr id="0" name=""/>
        <dsp:cNvSpPr/>
      </dsp:nvSpPr>
      <dsp:spPr>
        <a:xfrm>
          <a:off x="5716130" y="295175"/>
          <a:ext cx="1259379" cy="12593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00C46-05C1-470F-9E88-F03807409A95}">
      <dsp:nvSpPr>
        <dsp:cNvPr id="0" name=""/>
        <dsp:cNvSpPr/>
      </dsp:nvSpPr>
      <dsp:spPr>
        <a:xfrm>
          <a:off x="5984522" y="563567"/>
          <a:ext cx="722594" cy="72259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43EEE-C5E3-4585-9F26-1800DD965B59}">
      <dsp:nvSpPr>
        <dsp:cNvPr id="0" name=""/>
        <dsp:cNvSpPr/>
      </dsp:nvSpPr>
      <dsp:spPr>
        <a:xfrm>
          <a:off x="5313541" y="1946820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b="1" kern="1200">
              <a:solidFill>
                <a:schemeClr val="tx1">
                  <a:lumMod val="75000"/>
                  <a:lumOff val="25000"/>
                </a:schemeClr>
              </a:solidFill>
            </a:rPr>
            <a:t>Brand Loyal and Spendthrift</a:t>
          </a:r>
        </a:p>
      </dsp:txBody>
      <dsp:txXfrm>
        <a:off x="5313541" y="1946820"/>
        <a:ext cx="2064555" cy="720000"/>
      </dsp:txXfrm>
    </dsp:sp>
    <dsp:sp modelId="{DCB192A5-5C6C-42F4-BA68-D0031CBF587F}">
      <dsp:nvSpPr>
        <dsp:cNvPr id="0" name=""/>
        <dsp:cNvSpPr/>
      </dsp:nvSpPr>
      <dsp:spPr>
        <a:xfrm>
          <a:off x="8141983" y="295175"/>
          <a:ext cx="1259379" cy="12593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52BCC-B2ED-429E-8785-27892B36D747}">
      <dsp:nvSpPr>
        <dsp:cNvPr id="0" name=""/>
        <dsp:cNvSpPr/>
      </dsp:nvSpPr>
      <dsp:spPr>
        <a:xfrm>
          <a:off x="8410375" y="563567"/>
          <a:ext cx="722594" cy="72259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DE1C3-1FE9-4932-AFCB-92B192E202F5}">
      <dsp:nvSpPr>
        <dsp:cNvPr id="0" name=""/>
        <dsp:cNvSpPr/>
      </dsp:nvSpPr>
      <dsp:spPr>
        <a:xfrm>
          <a:off x="7739394" y="1946820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b="1" kern="1200">
              <a:solidFill>
                <a:schemeClr val="tx1">
                  <a:lumMod val="75000"/>
                  <a:lumOff val="25000"/>
                </a:schemeClr>
              </a:solidFill>
            </a:rPr>
            <a:t>Irresponsive to Promotions </a:t>
          </a:r>
        </a:p>
      </dsp:txBody>
      <dsp:txXfrm>
        <a:off x="7739394" y="1946820"/>
        <a:ext cx="206455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C113F-5883-4894-96E1-2F5BD6EE6B0C}">
      <dsp:nvSpPr>
        <dsp:cNvPr id="0" name=""/>
        <dsp:cNvSpPr/>
      </dsp:nvSpPr>
      <dsp:spPr>
        <a:xfrm rot="5400000">
          <a:off x="7595874" y="-3333589"/>
          <a:ext cx="613758" cy="743788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Promotional Offers</a:t>
          </a:r>
          <a:r>
            <a:rPr lang="en-US" sz="2000" kern="1200">
              <a:latin typeface="Century Gothic" panose="020B0502020202020204"/>
            </a:rPr>
            <a:t> with regular pricing </a:t>
          </a:r>
          <a:endParaRPr lang="en-US" sz="2000" kern="1200"/>
        </a:p>
      </dsp:txBody>
      <dsp:txXfrm rot="-5400000">
        <a:off x="4183811" y="108435"/>
        <a:ext cx="7407925" cy="553836"/>
      </dsp:txXfrm>
    </dsp:sp>
    <dsp:sp modelId="{B0224B37-5028-476A-848F-3354B8BD5161}">
      <dsp:nvSpPr>
        <dsp:cNvPr id="0" name=""/>
        <dsp:cNvSpPr/>
      </dsp:nvSpPr>
      <dsp:spPr>
        <a:xfrm>
          <a:off x="0" y="1754"/>
          <a:ext cx="4183810" cy="76719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Well to do with high purchase rate</a:t>
          </a:r>
        </a:p>
      </dsp:txBody>
      <dsp:txXfrm>
        <a:off x="37451" y="39205"/>
        <a:ext cx="4108908" cy="692295"/>
      </dsp:txXfrm>
    </dsp:sp>
    <dsp:sp modelId="{18E34A9E-81E4-42FF-863C-8487AD0504E2}">
      <dsp:nvSpPr>
        <dsp:cNvPr id="0" name=""/>
        <dsp:cNvSpPr/>
      </dsp:nvSpPr>
      <dsp:spPr>
        <a:xfrm rot="5400000">
          <a:off x="7595874" y="-2528032"/>
          <a:ext cx="613758" cy="743788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Brand Discounts and Promotions </a:t>
          </a:r>
        </a:p>
      </dsp:txBody>
      <dsp:txXfrm rot="-5400000">
        <a:off x="4183811" y="913992"/>
        <a:ext cx="7407925" cy="553836"/>
      </dsp:txXfrm>
    </dsp:sp>
    <dsp:sp modelId="{0B106D0B-5A32-4240-A4E4-034201AD045E}">
      <dsp:nvSpPr>
        <dsp:cNvPr id="0" name=""/>
        <dsp:cNvSpPr/>
      </dsp:nvSpPr>
      <dsp:spPr>
        <a:xfrm>
          <a:off x="0" y="807312"/>
          <a:ext cx="4183810" cy="76719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Average Family</a:t>
          </a:r>
        </a:p>
      </dsp:txBody>
      <dsp:txXfrm>
        <a:off x="37451" y="844763"/>
        <a:ext cx="4108908" cy="692295"/>
      </dsp:txXfrm>
    </dsp:sp>
    <dsp:sp modelId="{D0B07007-4EE8-4EFE-AB9B-8E1870714AB0}">
      <dsp:nvSpPr>
        <dsp:cNvPr id="0" name=""/>
        <dsp:cNvSpPr/>
      </dsp:nvSpPr>
      <dsp:spPr>
        <a:xfrm rot="5400000">
          <a:off x="7595874" y="-1722474"/>
          <a:ext cx="613758" cy="74378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Brand Offers and high price items</a:t>
          </a:r>
        </a:p>
      </dsp:txBody>
      <dsp:txXfrm rot="-5400000">
        <a:off x="4183811" y="1719550"/>
        <a:ext cx="7407925" cy="553836"/>
      </dsp:txXfrm>
    </dsp:sp>
    <dsp:sp modelId="{554ABF63-6528-4758-B645-2EAD6060CC29}">
      <dsp:nvSpPr>
        <dsp:cNvPr id="0" name=""/>
        <dsp:cNvSpPr/>
      </dsp:nvSpPr>
      <dsp:spPr>
        <a:xfrm>
          <a:off x="0" y="1612869"/>
          <a:ext cx="4183810" cy="76719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Brand Loyal and Spendthrift</a:t>
          </a:r>
        </a:p>
      </dsp:txBody>
      <dsp:txXfrm>
        <a:off x="37451" y="1650320"/>
        <a:ext cx="4108908" cy="692295"/>
      </dsp:txXfrm>
    </dsp:sp>
    <dsp:sp modelId="{A84AD922-B79A-4318-BF2A-F4E2DCA88A84}">
      <dsp:nvSpPr>
        <dsp:cNvPr id="0" name=""/>
        <dsp:cNvSpPr/>
      </dsp:nvSpPr>
      <dsp:spPr>
        <a:xfrm rot="5400000">
          <a:off x="7595874" y="-916917"/>
          <a:ext cx="613758" cy="743788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Advertisement of Promotions</a:t>
          </a:r>
        </a:p>
      </dsp:txBody>
      <dsp:txXfrm rot="-5400000">
        <a:off x="4183811" y="2525107"/>
        <a:ext cx="7407925" cy="553836"/>
      </dsp:txXfrm>
    </dsp:sp>
    <dsp:sp modelId="{50E33E2C-37B8-4E88-978E-E7B0BA4ACD65}">
      <dsp:nvSpPr>
        <dsp:cNvPr id="0" name=""/>
        <dsp:cNvSpPr/>
      </dsp:nvSpPr>
      <dsp:spPr>
        <a:xfrm>
          <a:off x="0" y="2418427"/>
          <a:ext cx="4183810" cy="76719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Irresponsive to Promotions</a:t>
          </a:r>
        </a:p>
      </dsp:txBody>
      <dsp:txXfrm>
        <a:off x="37451" y="2455878"/>
        <a:ext cx="4108908" cy="692295"/>
      </dsp:txXfrm>
    </dsp:sp>
    <dsp:sp modelId="{60EE0D86-587F-4985-B762-00D600E50CC6}">
      <dsp:nvSpPr>
        <dsp:cNvPr id="0" name=""/>
        <dsp:cNvSpPr/>
      </dsp:nvSpPr>
      <dsp:spPr>
        <a:xfrm rot="5400000">
          <a:off x="7595874" y="-111359"/>
          <a:ext cx="613758" cy="7437886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Selling Preposition 5 and 14 with Pricing Category 1 and 2</a:t>
          </a:r>
        </a:p>
      </dsp:txBody>
      <dsp:txXfrm rot="-5400000">
        <a:off x="4183811" y="3330665"/>
        <a:ext cx="7407925" cy="553836"/>
      </dsp:txXfrm>
    </dsp:sp>
    <dsp:sp modelId="{6430316E-A481-42A5-BDAF-39C04AFEC3E6}">
      <dsp:nvSpPr>
        <dsp:cNvPr id="0" name=""/>
        <dsp:cNvSpPr/>
      </dsp:nvSpPr>
      <dsp:spPr>
        <a:xfrm>
          <a:off x="0" y="3223984"/>
          <a:ext cx="4183810" cy="76719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Promotion on </a:t>
          </a:r>
        </a:p>
      </dsp:txBody>
      <dsp:txXfrm>
        <a:off x="37451" y="3261435"/>
        <a:ext cx="4108908" cy="692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41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4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45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5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3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9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4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4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9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8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0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3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18B43F-6779-48B8-98BD-2DE4AC289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75" r="3" b="24388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+mj-lt"/>
              </a:rPr>
              <a:t>CRISA 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+mj-lt"/>
              </a:rPr>
              <a:t>BATH SOAP CONSUMER SEGMENTATION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840" y="5614912"/>
            <a:ext cx="10876525" cy="94707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algn="r">
              <a:lnSpc>
                <a:spcPct val="90000"/>
              </a:lnSpc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Presented By – SRUSHTI PADADE 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A7F0B-5015-4469-875B-438A9CC6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624110"/>
            <a:ext cx="9858692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BUSINESS PREPOSITION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D92C795-533C-490A-ADAA-CA1291CB6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042859"/>
              </p:ext>
            </p:extLst>
          </p:nvPr>
        </p:nvGraphicFramePr>
        <p:xfrm>
          <a:off x="646111" y="1714262"/>
          <a:ext cx="11208499" cy="4482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668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2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322671-A002-4BF7-A4AC-9E471E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LOYALITY</a:t>
            </a:r>
            <a:endParaRPr lang="en-US" b="1" dirty="0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DB6493B-82F2-48B0-91B0-81EDF7C03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79553"/>
              </p:ext>
            </p:extLst>
          </p:nvPr>
        </p:nvGraphicFramePr>
        <p:xfrm>
          <a:off x="1794897" y="2271829"/>
          <a:ext cx="9348865" cy="38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63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xmlns="" id="{3EE1A71F-2664-4E38-A47B-A6F74A66A5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895A2202-3CDB-4BEB-B357-591207B19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C08F9-F928-48AC-962B-4BC952BF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624110"/>
            <a:ext cx="9642461" cy="128089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CONSUMER SEGMENTATION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xmlns="" id="{3AD441E9-6D75-456C-B0AE-40B2012E17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34D114D1-4EC8-4ECD-8973-A90B9AB78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26936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5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xmlns="" id="{3EE1A71F-2664-4E38-A47B-A6F74A66A5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895A2202-3CDB-4BEB-B357-591207B19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17781-DEBA-4614-907F-19F640C7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RECOMMENDATIONS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3AD441E9-6D75-456C-B0AE-40B2012E17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9FCACAC3-C229-4622-BFE8-16A8CD9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81447"/>
              </p:ext>
            </p:extLst>
          </p:nvPr>
        </p:nvGraphicFramePr>
        <p:xfrm>
          <a:off x="378306" y="2572217"/>
          <a:ext cx="11621697" cy="3992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47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51B860BB-F934-4DE1-A930-090DD475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61927C55-8047-466F-9FE4-B42D3D1AFA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E914D83D-75AE-426B-90AC-E37CBA2BD7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DDB740D6-20EA-4164-9EDB-243B210E8F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xmlns="" id="{0843EF7D-8FF7-4B1B-810B-AA92D132E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xmlns="" id="{F995A1BF-26D5-42BA-83D6-B74B0793A8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xmlns="" id="{706BB22B-358C-43E3-A01E-2CCD2EFD4A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xmlns="" id="{09828090-C04F-4B25-BD86-CE7A94A346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xmlns="" id="{B062093C-CFDD-4759-8CD6-EB2CCD1DBC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xmlns="" id="{FB33C2A8-7609-427D-BC55-13F956201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xmlns="" id="{9FF51B36-24F3-42B4-9ACD-2B83F4B570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xmlns="" id="{6EBCB31E-7CBF-45FC-B7A3-7FE8E8C8A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xmlns="" id="{404CB86A-82A5-40B9-8D4B-159ED1A3C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xmlns="" id="{DD17BCFA-C80F-4670-B8B9-034B5B1C8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xmlns="" id="{F705DA76-B301-4098-9966-310A00C312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xmlns="" id="{7484AECD-B027-45E9-8764-6E1A4A4A0D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xmlns="" id="{CB341AF9-DEB1-42CB-8D1D-F262CFE465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xmlns="" id="{1C7213C3-CCDC-48BD-BF51-7AB8EE57A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xmlns="" id="{7568F4E5-84C7-4F79-A40F-AC4885CB6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xmlns="" id="{81654B91-DAE7-4763-8F60-7A35727C21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xmlns="" id="{E9C665F1-5409-4590-AA69-79EABC1EAC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xmlns="" id="{C3192F7D-0C18-4DB2-A88B-EBF5627480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xmlns="" id="{86BE4725-AC90-44AE-8B17-D13BA4BF36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xmlns="" id="{2C0C171A-856F-4606-9D98-B5318639A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B6D57E3C-42A8-4054-B617-CE82DD8B7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xmlns="" id="{C0A815A3-B7C7-4090-88EA-DA48AE474E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E2F7D72-C98C-4C79-88A4-1DD7AAE7B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xmlns="" id="{C03B0394-07A3-4767-BDD5-04B2F3E6BD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EA50189A-2FD4-4608-A527-341A1811A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xmlns="" id="{95ECFC88-1E40-4C47-960F-87C500F109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9EC94-1F76-4C37-9D58-41DABB88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xmlns="" id="{3B61BD80-022D-4577-9D14-EAD5DFD13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" name="Graphic 5" descr="Handshake">
            <a:extLst>
              <a:ext uri="{FF2B5EF4-FFF2-40B4-BE49-F238E27FC236}">
                <a16:creationId xmlns:a16="http://schemas.microsoft.com/office/drawing/2014/main" xmlns="" id="{0364B01B-E427-4855-BCAE-DE263A5A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041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107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CRISA  BATH SOAP CONSUMER SEGMENTATION</vt:lpstr>
      <vt:lpstr>BUSINESS PREPOSITION</vt:lpstr>
      <vt:lpstr>LOYALITY</vt:lpstr>
      <vt:lpstr>CONSUMER SEGMENTATION</vt:lpstr>
      <vt:lpstr>RECOMMENDATIONS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394</cp:revision>
  <dcterms:created xsi:type="dcterms:W3CDTF">2019-12-10T23:47:18Z</dcterms:created>
  <dcterms:modified xsi:type="dcterms:W3CDTF">2019-12-11T14:43:30Z</dcterms:modified>
</cp:coreProperties>
</file>