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B0A43-C46C-661F-B78E-8DB3BE2489F0}" v="394" dt="2020-05-01T04:07:00.630"/>
    <p1510:client id="{6804A3CA-8C1A-4FE3-8CC2-C76B438745C6}" v="94" dt="2020-05-01T03:18:15.612"/>
    <p1510:client id="{70777AAF-7094-C270-C020-667B669032A2}" v="683" dt="2020-05-01T15:17:05.656"/>
    <p1510:client id="{D4C7E7DA-078D-2798-6222-53F2498062C7}" v="19" dt="2020-05-01T15:19:16.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ade, Srushti" userId="S::spadade@kent.edu::21a44946-7b44-415b-9890-0fc4d8ca1917" providerId="AD" clId="Web-{262B0A43-C46C-661F-B78E-8DB3BE2489F0}"/>
    <pc:docChg chg="addSld delSld modSld">
      <pc:chgData name="Padade, Srushti" userId="S::spadade@kent.edu::21a44946-7b44-415b-9890-0fc4d8ca1917" providerId="AD" clId="Web-{262B0A43-C46C-661F-B78E-8DB3BE2489F0}" dt="2020-05-01T04:07:00.630" v="401"/>
      <pc:docMkLst>
        <pc:docMk/>
      </pc:docMkLst>
      <pc:sldChg chg="modSp mod setBg">
        <pc:chgData name="Padade, Srushti" userId="S::spadade@kent.edu::21a44946-7b44-415b-9890-0fc4d8ca1917" providerId="AD" clId="Web-{262B0A43-C46C-661F-B78E-8DB3BE2489F0}" dt="2020-05-01T04:01:34.722" v="390" actId="1076"/>
        <pc:sldMkLst>
          <pc:docMk/>
          <pc:sldMk cId="109857222" sldId="256"/>
        </pc:sldMkLst>
        <pc:spChg chg="mod">
          <ac:chgData name="Padade, Srushti" userId="S::spadade@kent.edu::21a44946-7b44-415b-9890-0fc4d8ca1917" providerId="AD" clId="Web-{262B0A43-C46C-661F-B78E-8DB3BE2489F0}" dt="2020-05-01T04:01:16.284" v="389" actId="1076"/>
          <ac:spMkLst>
            <pc:docMk/>
            <pc:sldMk cId="109857222" sldId="256"/>
            <ac:spMk id="2" creationId="{00000000-0000-0000-0000-000000000000}"/>
          </ac:spMkLst>
        </pc:spChg>
        <pc:spChg chg="mod">
          <ac:chgData name="Padade, Srushti" userId="S::spadade@kent.edu::21a44946-7b44-415b-9890-0fc4d8ca1917" providerId="AD" clId="Web-{262B0A43-C46C-661F-B78E-8DB3BE2489F0}" dt="2020-05-01T04:01:34.722" v="390" actId="1076"/>
          <ac:spMkLst>
            <pc:docMk/>
            <pc:sldMk cId="109857222" sldId="256"/>
            <ac:spMk id="3" creationId="{00000000-0000-0000-0000-000000000000}"/>
          </ac:spMkLst>
        </pc:spChg>
      </pc:sldChg>
      <pc:sldChg chg="addSp delSp modSp new mod setBg">
        <pc:chgData name="Padade, Srushti" userId="S::spadade@kent.edu::21a44946-7b44-415b-9890-0fc4d8ca1917" providerId="AD" clId="Web-{262B0A43-C46C-661F-B78E-8DB3BE2489F0}" dt="2020-05-01T03:53:52.500" v="247" actId="20577"/>
        <pc:sldMkLst>
          <pc:docMk/>
          <pc:sldMk cId="371605387" sldId="257"/>
        </pc:sldMkLst>
        <pc:spChg chg="mod">
          <ac:chgData name="Padade, Srushti" userId="S::spadade@kent.edu::21a44946-7b44-415b-9890-0fc4d8ca1917" providerId="AD" clId="Web-{262B0A43-C46C-661F-B78E-8DB3BE2489F0}" dt="2020-05-01T03:53:34.359" v="240"/>
          <ac:spMkLst>
            <pc:docMk/>
            <pc:sldMk cId="371605387" sldId="257"/>
            <ac:spMk id="2" creationId="{15AFA6B6-D4A3-47B1-90FF-60B1310C02B7}"/>
          </ac:spMkLst>
        </pc:spChg>
        <pc:spChg chg="add del mod">
          <ac:chgData name="Padade, Srushti" userId="S::spadade@kent.edu::21a44946-7b44-415b-9890-0fc4d8ca1917" providerId="AD" clId="Web-{262B0A43-C46C-661F-B78E-8DB3BE2489F0}" dt="2020-05-01T03:53:52.500" v="247" actId="20577"/>
          <ac:spMkLst>
            <pc:docMk/>
            <pc:sldMk cId="371605387" sldId="257"/>
            <ac:spMk id="3" creationId="{2EBC128E-B586-41DE-A313-8FFD44FB0B7D}"/>
          </ac:spMkLst>
        </pc:spChg>
        <pc:spChg chg="add del">
          <ac:chgData name="Padade, Srushti" userId="S::spadade@kent.edu::21a44946-7b44-415b-9890-0fc4d8ca1917" providerId="AD" clId="Web-{262B0A43-C46C-661F-B78E-8DB3BE2489F0}" dt="2020-05-01T03:53:34.359" v="240"/>
          <ac:spMkLst>
            <pc:docMk/>
            <pc:sldMk cId="371605387" sldId="257"/>
            <ac:spMk id="8" creationId="{6A1473A6-3F22-483E-8A30-80B9D2B14592}"/>
          </ac:spMkLst>
        </pc:spChg>
        <pc:spChg chg="add">
          <ac:chgData name="Padade, Srushti" userId="S::spadade@kent.edu::21a44946-7b44-415b-9890-0fc4d8ca1917" providerId="AD" clId="Web-{262B0A43-C46C-661F-B78E-8DB3BE2489F0}" dt="2020-05-01T03:53:34.359" v="240"/>
          <ac:spMkLst>
            <pc:docMk/>
            <pc:sldMk cId="371605387" sldId="257"/>
            <ac:spMk id="18" creationId="{15911E3A-C35B-4EF7-A355-B84E9A14AF4D}"/>
          </ac:spMkLst>
        </pc:spChg>
        <pc:spChg chg="add del">
          <ac:chgData name="Padade, Srushti" userId="S::spadade@kent.edu::21a44946-7b44-415b-9890-0fc4d8ca1917" providerId="AD" clId="Web-{262B0A43-C46C-661F-B78E-8DB3BE2489F0}" dt="2020-05-01T03:51:33.217" v="233"/>
          <ac:spMkLst>
            <pc:docMk/>
            <pc:sldMk cId="371605387" sldId="257"/>
            <ac:spMk id="20" creationId="{46C2E80F-49A6-4372-B103-219D417A55ED}"/>
          </ac:spMkLst>
        </pc:spChg>
        <pc:grpChg chg="add del">
          <ac:chgData name="Padade, Srushti" userId="S::spadade@kent.edu::21a44946-7b44-415b-9890-0fc4d8ca1917" providerId="AD" clId="Web-{262B0A43-C46C-661F-B78E-8DB3BE2489F0}" dt="2020-05-01T03:53:34.359" v="240"/>
          <ac:grpSpMkLst>
            <pc:docMk/>
            <pc:sldMk cId="371605387" sldId="257"/>
            <ac:grpSpMk id="10" creationId="{AA1375E3-3E53-4D75-BAB7-E5929BFCB25F}"/>
          </ac:grpSpMkLst>
        </pc:grpChg>
        <pc:grpChg chg="add">
          <ac:chgData name="Padade, Srushti" userId="S::spadade@kent.edu::21a44946-7b44-415b-9890-0fc4d8ca1917" providerId="AD" clId="Web-{262B0A43-C46C-661F-B78E-8DB3BE2489F0}" dt="2020-05-01T03:53:34.359" v="240"/>
          <ac:grpSpMkLst>
            <pc:docMk/>
            <pc:sldMk cId="371605387" sldId="257"/>
            <ac:grpSpMk id="16" creationId="{E21ADB3D-AD65-44B4-847D-5E90E90A5D16}"/>
          </ac:grpSpMkLst>
        </pc:grpChg>
        <pc:grpChg chg="add">
          <ac:chgData name="Padade, Srushti" userId="S::spadade@kent.edu::21a44946-7b44-415b-9890-0fc4d8ca1917" providerId="AD" clId="Web-{262B0A43-C46C-661F-B78E-8DB3BE2489F0}" dt="2020-05-01T03:53:34.359" v="240"/>
          <ac:grpSpMkLst>
            <pc:docMk/>
            <pc:sldMk cId="371605387" sldId="257"/>
            <ac:grpSpMk id="43" creationId="{5F8A7F7F-DD1A-4F41-98AC-B9CE2A620CDC}"/>
          </ac:grpSpMkLst>
        </pc:grpChg>
        <pc:graphicFrameChg chg="add del mod">
          <ac:chgData name="Padade, Srushti" userId="S::spadade@kent.edu::21a44946-7b44-415b-9890-0fc4d8ca1917" providerId="AD" clId="Web-{262B0A43-C46C-661F-B78E-8DB3BE2489F0}" dt="2020-05-01T03:51:33.217" v="233"/>
          <ac:graphicFrameMkLst>
            <pc:docMk/>
            <pc:sldMk cId="371605387" sldId="257"/>
            <ac:graphicFrameMk id="15" creationId="{6543AB87-B1A3-40EB-9AA8-9FD6FF370DAD}"/>
          </ac:graphicFrameMkLst>
        </pc:graphicFrameChg>
      </pc:sldChg>
      <pc:sldChg chg="addSp delSp modSp new del mod setBg">
        <pc:chgData name="Padade, Srushti" userId="S::spadade@kent.edu::21a44946-7b44-415b-9890-0fc4d8ca1917" providerId="AD" clId="Web-{262B0A43-C46C-661F-B78E-8DB3BE2489F0}" dt="2020-05-01T04:07:00.630" v="401"/>
        <pc:sldMkLst>
          <pc:docMk/>
          <pc:sldMk cId="2503651415" sldId="258"/>
        </pc:sldMkLst>
        <pc:spChg chg="mod">
          <ac:chgData name="Padade, Srushti" userId="S::spadade@kent.edu::21a44946-7b44-415b-9890-0fc4d8ca1917" providerId="AD" clId="Web-{262B0A43-C46C-661F-B78E-8DB3BE2489F0}" dt="2020-05-01T04:03:32.535" v="391"/>
          <ac:spMkLst>
            <pc:docMk/>
            <pc:sldMk cId="2503651415" sldId="258"/>
            <ac:spMk id="2" creationId="{2CCE9106-A866-4A03-8AC5-6ADAA59FD45A}"/>
          </ac:spMkLst>
        </pc:spChg>
        <pc:spChg chg="del mod">
          <ac:chgData name="Padade, Srushti" userId="S::spadade@kent.edu::21a44946-7b44-415b-9890-0fc4d8ca1917" providerId="AD" clId="Web-{262B0A43-C46C-661F-B78E-8DB3BE2489F0}" dt="2020-05-01T04:03:32.535" v="391"/>
          <ac:spMkLst>
            <pc:docMk/>
            <pc:sldMk cId="2503651415" sldId="258"/>
            <ac:spMk id="3" creationId="{199987A5-FBFA-486C-8437-91C3144134AA}"/>
          </ac:spMkLst>
        </pc:spChg>
        <pc:graphicFrameChg chg="add mod modGraphic">
          <ac:chgData name="Padade, Srushti" userId="S::spadade@kent.edu::21a44946-7b44-415b-9890-0fc4d8ca1917" providerId="AD" clId="Web-{262B0A43-C46C-661F-B78E-8DB3BE2489F0}" dt="2020-05-01T04:06:06.911" v="400" actId="1076"/>
          <ac:graphicFrameMkLst>
            <pc:docMk/>
            <pc:sldMk cId="2503651415" sldId="258"/>
            <ac:graphicFrameMk id="5" creationId="{411F2DE1-A27B-46AC-A993-71E3D72B26EB}"/>
          </ac:graphicFrameMkLst>
        </pc:graphicFrameChg>
      </pc:sldChg>
    </pc:docChg>
  </pc:docChgLst>
  <pc:docChgLst>
    <pc:chgData name="Padade, Srushti" userId="S::spadade@kent.edu::21a44946-7b44-415b-9890-0fc4d8ca1917" providerId="AD" clId="Web-{70777AAF-7094-C270-C020-667B669032A2}"/>
    <pc:docChg chg="addSld delSld modSld">
      <pc:chgData name="Padade, Srushti" userId="S::spadade@kent.edu::21a44946-7b44-415b-9890-0fc4d8ca1917" providerId="AD" clId="Web-{70777AAF-7094-C270-C020-667B669032A2}" dt="2020-05-01T15:17:05.656" v="691" actId="20577"/>
      <pc:docMkLst>
        <pc:docMk/>
      </pc:docMkLst>
      <pc:sldChg chg="modSp">
        <pc:chgData name="Padade, Srushti" userId="S::spadade@kent.edu::21a44946-7b44-415b-9890-0fc4d8ca1917" providerId="AD" clId="Web-{70777AAF-7094-C270-C020-667B669032A2}" dt="2020-05-01T14:51:49.429" v="480" actId="20577"/>
        <pc:sldMkLst>
          <pc:docMk/>
          <pc:sldMk cId="109857222" sldId="256"/>
        </pc:sldMkLst>
        <pc:spChg chg="mod">
          <ac:chgData name="Padade, Srushti" userId="S::spadade@kent.edu::21a44946-7b44-415b-9890-0fc4d8ca1917" providerId="AD" clId="Web-{70777AAF-7094-C270-C020-667B669032A2}" dt="2020-05-01T14:51:01.804" v="468" actId="20577"/>
          <ac:spMkLst>
            <pc:docMk/>
            <pc:sldMk cId="109857222" sldId="256"/>
            <ac:spMk id="2" creationId="{00000000-0000-0000-0000-000000000000}"/>
          </ac:spMkLst>
        </pc:spChg>
        <pc:spChg chg="mod">
          <ac:chgData name="Padade, Srushti" userId="S::spadade@kent.edu::21a44946-7b44-415b-9890-0fc4d8ca1917" providerId="AD" clId="Web-{70777AAF-7094-C270-C020-667B669032A2}" dt="2020-05-01T14:51:49.429" v="480" actId="20577"/>
          <ac:spMkLst>
            <pc:docMk/>
            <pc:sldMk cId="109857222" sldId="256"/>
            <ac:spMk id="3" creationId="{00000000-0000-0000-0000-000000000000}"/>
          </ac:spMkLst>
        </pc:spChg>
      </pc:sldChg>
      <pc:sldChg chg="addSp delSp modSp new mod modTransition setBg">
        <pc:chgData name="Padade, Srushti" userId="S::spadade@kent.edu::21a44946-7b44-415b-9890-0fc4d8ca1917" providerId="AD" clId="Web-{70777AAF-7094-C270-C020-667B669032A2}" dt="2020-05-01T14:50:04.788" v="467" actId="20577"/>
        <pc:sldMkLst>
          <pc:docMk/>
          <pc:sldMk cId="3904202613" sldId="258"/>
        </pc:sldMkLst>
        <pc:spChg chg="mod">
          <ac:chgData name="Padade, Srushti" userId="S::spadade@kent.edu::21a44946-7b44-415b-9890-0fc4d8ca1917" providerId="AD" clId="Web-{70777AAF-7094-C270-C020-667B669032A2}" dt="2020-05-01T14:39:50.191" v="404"/>
          <ac:spMkLst>
            <pc:docMk/>
            <pc:sldMk cId="3904202613" sldId="258"/>
            <ac:spMk id="2" creationId="{FA2F6048-803E-474F-B92A-8E02F08D82A5}"/>
          </ac:spMkLst>
        </pc:spChg>
        <pc:spChg chg="del mod">
          <ac:chgData name="Padade, Srushti" userId="S::spadade@kent.edu::21a44946-7b44-415b-9890-0fc4d8ca1917" providerId="AD" clId="Web-{70777AAF-7094-C270-C020-667B669032A2}" dt="2020-05-01T14:39:50.191" v="404"/>
          <ac:spMkLst>
            <pc:docMk/>
            <pc:sldMk cId="3904202613" sldId="258"/>
            <ac:spMk id="3" creationId="{4A6FE7C0-5AB9-45A3-8241-1F7042CCB142}"/>
          </ac:spMkLst>
        </pc:spChg>
        <pc:spChg chg="add">
          <ac:chgData name="Padade, Srushti" userId="S::spadade@kent.edu::21a44946-7b44-415b-9890-0fc4d8ca1917" providerId="AD" clId="Web-{70777AAF-7094-C270-C020-667B669032A2}" dt="2020-05-01T14:39:50.191" v="404"/>
          <ac:spMkLst>
            <pc:docMk/>
            <pc:sldMk cId="3904202613" sldId="258"/>
            <ac:spMk id="10" creationId="{DE7FFD28-545C-4C88-A2E7-152FB234C92C}"/>
          </ac:spMkLst>
        </pc:spChg>
        <pc:graphicFrameChg chg="add mod modGraphic">
          <ac:chgData name="Padade, Srushti" userId="S::spadade@kent.edu::21a44946-7b44-415b-9890-0fc4d8ca1917" providerId="AD" clId="Web-{70777AAF-7094-C270-C020-667B669032A2}" dt="2020-05-01T14:50:04.788" v="467" actId="20577"/>
          <ac:graphicFrameMkLst>
            <pc:docMk/>
            <pc:sldMk cId="3904202613" sldId="258"/>
            <ac:graphicFrameMk id="5" creationId="{7FB49476-E5FC-4B9C-8AA8-EB1A1849BC89}"/>
          </ac:graphicFrameMkLst>
        </pc:graphicFrameChg>
      </pc:sldChg>
      <pc:sldChg chg="addSp delSp modSp new mod setBg">
        <pc:chgData name="Padade, Srushti" userId="S::spadade@kent.edu::21a44946-7b44-415b-9890-0fc4d8ca1917" providerId="AD" clId="Web-{70777AAF-7094-C270-C020-667B669032A2}" dt="2020-05-01T15:00:46.667" v="593" actId="1076"/>
        <pc:sldMkLst>
          <pc:docMk/>
          <pc:sldMk cId="3158563605" sldId="259"/>
        </pc:sldMkLst>
        <pc:spChg chg="mod">
          <ac:chgData name="Padade, Srushti" userId="S::spadade@kent.edu::21a44946-7b44-415b-9890-0fc4d8ca1917" providerId="AD" clId="Web-{70777AAF-7094-C270-C020-667B669032A2}" dt="2020-05-01T14:59:06.494" v="575"/>
          <ac:spMkLst>
            <pc:docMk/>
            <pc:sldMk cId="3158563605" sldId="259"/>
            <ac:spMk id="2" creationId="{49A83F63-19D2-4380-B8B8-E4BE017A8506}"/>
          </ac:spMkLst>
        </pc:spChg>
        <pc:spChg chg="mod">
          <ac:chgData name="Padade, Srushti" userId="S::spadade@kent.edu::21a44946-7b44-415b-9890-0fc4d8ca1917" providerId="AD" clId="Web-{70777AAF-7094-C270-C020-667B669032A2}" dt="2020-05-01T14:59:36.354" v="583" actId="20577"/>
          <ac:spMkLst>
            <pc:docMk/>
            <pc:sldMk cId="3158563605" sldId="259"/>
            <ac:spMk id="3" creationId="{F4D588DE-336F-4A48-B83F-31A4CF710250}"/>
          </ac:spMkLst>
        </pc:spChg>
        <pc:spChg chg="add">
          <ac:chgData name="Padade, Srushti" userId="S::spadade@kent.edu::21a44946-7b44-415b-9890-0fc4d8ca1917" providerId="AD" clId="Web-{70777AAF-7094-C270-C020-667B669032A2}" dt="2020-05-01T14:59:06.494" v="575"/>
          <ac:spMkLst>
            <pc:docMk/>
            <pc:sldMk cId="3158563605" sldId="259"/>
            <ac:spMk id="9" creationId="{F4C0B10B-D2C4-4A54-AFAD-3D27DF88BB37}"/>
          </ac:spMkLst>
        </pc:spChg>
        <pc:grpChg chg="add">
          <ac:chgData name="Padade, Srushti" userId="S::spadade@kent.edu::21a44946-7b44-415b-9890-0fc4d8ca1917" providerId="AD" clId="Web-{70777AAF-7094-C270-C020-667B669032A2}" dt="2020-05-01T14:59:06.494" v="575"/>
          <ac:grpSpMkLst>
            <pc:docMk/>
            <pc:sldMk cId="3158563605" sldId="259"/>
            <ac:grpSpMk id="11" creationId="{B6BADB90-C74B-40D6-86DC-503F65FCE8DC}"/>
          </ac:grpSpMkLst>
        </pc:grpChg>
        <pc:picChg chg="add del mod">
          <ac:chgData name="Padade, Srushti" userId="S::spadade@kent.edu::21a44946-7b44-415b-9890-0fc4d8ca1917" providerId="AD" clId="Web-{70777AAF-7094-C270-C020-667B669032A2}" dt="2020-05-01T15:00:19.245" v="587"/>
          <ac:picMkLst>
            <pc:docMk/>
            <pc:sldMk cId="3158563605" sldId="259"/>
            <ac:picMk id="4" creationId="{636A1344-4CAB-4ACB-A831-E1F78561BD40}"/>
          </ac:picMkLst>
        </pc:picChg>
        <pc:picChg chg="add mod">
          <ac:chgData name="Padade, Srushti" userId="S::spadade@kent.edu::21a44946-7b44-415b-9890-0fc4d8ca1917" providerId="AD" clId="Web-{70777AAF-7094-C270-C020-667B669032A2}" dt="2020-05-01T15:00:46.667" v="593" actId="1076"/>
          <ac:picMkLst>
            <pc:docMk/>
            <pc:sldMk cId="3158563605" sldId="259"/>
            <ac:picMk id="6" creationId="{72D01042-6CAD-4F5C-B60D-98618CA788FB}"/>
          </ac:picMkLst>
        </pc:picChg>
      </pc:sldChg>
      <pc:sldChg chg="new del">
        <pc:chgData name="Padade, Srushti" userId="S::spadade@kent.edu::21a44946-7b44-415b-9890-0fc4d8ca1917" providerId="AD" clId="Web-{70777AAF-7094-C270-C020-667B669032A2}" dt="2020-05-01T15:07:50.888" v="641"/>
        <pc:sldMkLst>
          <pc:docMk/>
          <pc:sldMk cId="1075617161" sldId="260"/>
        </pc:sldMkLst>
      </pc:sldChg>
      <pc:sldChg chg="addSp delSp modSp new del mod setBg">
        <pc:chgData name="Padade, Srushti" userId="S::spadade@kent.edu::21a44946-7b44-415b-9890-0fc4d8ca1917" providerId="AD" clId="Web-{70777AAF-7094-C270-C020-667B669032A2}" dt="2020-05-01T15:07:30.809" v="639"/>
        <pc:sldMkLst>
          <pc:docMk/>
          <pc:sldMk cId="1350898648" sldId="260"/>
        </pc:sldMkLst>
        <pc:spChg chg="mod ord">
          <ac:chgData name="Padade, Srushti" userId="S::spadade@kent.edu::21a44946-7b44-415b-9890-0fc4d8ca1917" providerId="AD" clId="Web-{70777AAF-7094-C270-C020-667B669032A2}" dt="2020-05-01T15:06:38.934" v="632" actId="14100"/>
          <ac:spMkLst>
            <pc:docMk/>
            <pc:sldMk cId="1350898648" sldId="260"/>
            <ac:spMk id="2" creationId="{A819BE35-EC6C-4821-A47D-81B37464DCF8}"/>
          </ac:spMkLst>
        </pc:spChg>
        <pc:spChg chg="del">
          <ac:chgData name="Padade, Srushti" userId="S::spadade@kent.edu::21a44946-7b44-415b-9890-0fc4d8ca1917" providerId="AD" clId="Web-{70777AAF-7094-C270-C020-667B669032A2}" dt="2020-05-01T15:03:41.668" v="614"/>
          <ac:spMkLst>
            <pc:docMk/>
            <pc:sldMk cId="1350898648" sldId="260"/>
            <ac:spMk id="3" creationId="{DF24A46A-DDEB-4378-AB96-2F766E1721CF}"/>
          </ac:spMkLst>
        </pc:spChg>
        <pc:spChg chg="add del">
          <ac:chgData name="Padade, Srushti" userId="S::spadade@kent.edu::21a44946-7b44-415b-9890-0fc4d8ca1917" providerId="AD" clId="Web-{70777AAF-7094-C270-C020-667B669032A2}" dt="2020-05-01T15:05:56.309" v="623"/>
          <ac:spMkLst>
            <pc:docMk/>
            <pc:sldMk cId="1350898648" sldId="260"/>
            <ac:spMk id="11" creationId="{B5B412E5-E8C7-420E-90FA-4814EC070BF7}"/>
          </ac:spMkLst>
        </pc:spChg>
        <pc:spChg chg="add del">
          <ac:chgData name="Padade, Srushti" userId="S::spadade@kent.edu::21a44946-7b44-415b-9890-0fc4d8ca1917" providerId="AD" clId="Web-{70777AAF-7094-C270-C020-667B669032A2}" dt="2020-05-01T15:04:48.730" v="618"/>
          <ac:spMkLst>
            <pc:docMk/>
            <pc:sldMk cId="1350898648" sldId="260"/>
            <ac:spMk id="12" creationId="{983088B9-6FB0-48B3-A3FC-238F22CB8E25}"/>
          </ac:spMkLst>
        </pc:spChg>
        <pc:spChg chg="add del">
          <ac:chgData name="Padade, Srushti" userId="S::spadade@kent.edu::21a44946-7b44-415b-9890-0fc4d8ca1917" providerId="AD" clId="Web-{70777AAF-7094-C270-C020-667B669032A2}" dt="2020-05-01T15:06:11.528" v="625"/>
          <ac:spMkLst>
            <pc:docMk/>
            <pc:sldMk cId="1350898648" sldId="260"/>
            <ac:spMk id="14" creationId="{247AB924-1B87-43FC-B7C7-B112D5C51A0E}"/>
          </ac:spMkLst>
        </pc:spChg>
        <pc:spChg chg="add del">
          <ac:chgData name="Padade, Srushti" userId="S::spadade@kent.edu::21a44946-7b44-415b-9890-0fc4d8ca1917" providerId="AD" clId="Web-{70777AAF-7094-C270-C020-667B669032A2}" dt="2020-05-01T15:04:48.730" v="618"/>
          <ac:spMkLst>
            <pc:docMk/>
            <pc:sldMk cId="1350898648" sldId="260"/>
            <ac:spMk id="15" creationId="{EBF4899D-1B36-477D-9E03-AFC25A39DBC8}"/>
          </ac:spMkLst>
        </pc:spChg>
        <pc:picChg chg="add mod ord">
          <ac:chgData name="Padade, Srushti" userId="S::spadade@kent.edu::21a44946-7b44-415b-9890-0fc4d8ca1917" providerId="AD" clId="Web-{70777AAF-7094-C270-C020-667B669032A2}" dt="2020-05-01T15:06:53.184" v="636" actId="14100"/>
          <ac:picMkLst>
            <pc:docMk/>
            <pc:sldMk cId="1350898648" sldId="260"/>
            <ac:picMk id="4" creationId="{C5EBDEF6-0188-4987-8508-C67A496ACA03}"/>
          </ac:picMkLst>
        </pc:picChg>
        <pc:picChg chg="add mod ord">
          <ac:chgData name="Padade, Srushti" userId="S::spadade@kent.edu::21a44946-7b44-415b-9890-0fc4d8ca1917" providerId="AD" clId="Web-{70777AAF-7094-C270-C020-667B669032A2}" dt="2020-05-01T15:06:59.341" v="638" actId="14100"/>
          <ac:picMkLst>
            <pc:docMk/>
            <pc:sldMk cId="1350898648" sldId="260"/>
            <ac:picMk id="6" creationId="{0F4ED29B-CFE7-4C41-B7F8-E4929D4F0D43}"/>
          </ac:picMkLst>
        </pc:picChg>
        <pc:picChg chg="add mod ord">
          <ac:chgData name="Padade, Srushti" userId="S::spadade@kent.edu::21a44946-7b44-415b-9890-0fc4d8ca1917" providerId="AD" clId="Web-{70777AAF-7094-C270-C020-667B669032A2}" dt="2020-05-01T15:06:46.794" v="634" actId="14100"/>
          <ac:picMkLst>
            <pc:docMk/>
            <pc:sldMk cId="1350898648" sldId="260"/>
            <ac:picMk id="8" creationId="{9EF1EA3F-A1D9-4A96-9471-F06D75D63B08}"/>
          </ac:picMkLst>
        </pc:picChg>
        <pc:picChg chg="add del">
          <ac:chgData name="Padade, Srushti" userId="S::spadade@kent.edu::21a44946-7b44-415b-9890-0fc4d8ca1917" providerId="AD" clId="Web-{70777AAF-7094-C270-C020-667B669032A2}" dt="2020-05-01T15:05:56.309" v="623"/>
          <ac:picMkLst>
            <pc:docMk/>
            <pc:sldMk cId="1350898648" sldId="260"/>
            <ac:picMk id="10" creationId="{DD257392-088E-4D55-B128-FFD59A895D80}"/>
          </ac:picMkLst>
        </pc:picChg>
        <pc:cxnChg chg="add del">
          <ac:chgData name="Padade, Srushti" userId="S::spadade@kent.edu::21a44946-7b44-415b-9890-0fc4d8ca1917" providerId="AD" clId="Web-{70777AAF-7094-C270-C020-667B669032A2}" dt="2020-05-01T15:06:11.528" v="625"/>
          <ac:cxnSpMkLst>
            <pc:docMk/>
            <pc:sldMk cId="1350898648" sldId="260"/>
            <ac:cxnSpMk id="13" creationId="{99AE2756-0FC4-4155-83E7-58AAAB63E757}"/>
          </ac:cxnSpMkLst>
        </pc:cxnChg>
        <pc:cxnChg chg="add">
          <ac:chgData name="Padade, Srushti" userId="S::spadade@kent.edu::21a44946-7b44-415b-9890-0fc4d8ca1917" providerId="AD" clId="Web-{70777AAF-7094-C270-C020-667B669032A2}" dt="2020-05-01T15:06:11.528" v="626"/>
          <ac:cxnSpMkLst>
            <pc:docMk/>
            <pc:sldMk cId="1350898648" sldId="260"/>
            <ac:cxnSpMk id="16" creationId="{8F880EF2-DF79-4D9D-8F11-E91D48C79741}"/>
          </ac:cxnSpMkLst>
        </pc:cxnChg>
        <pc:cxnChg chg="add del">
          <ac:chgData name="Padade, Srushti" userId="S::spadade@kent.edu::21a44946-7b44-415b-9890-0fc4d8ca1917" providerId="AD" clId="Web-{70777AAF-7094-C270-C020-667B669032A2}" dt="2020-05-01T15:06:11.528" v="625"/>
          <ac:cxnSpMkLst>
            <pc:docMk/>
            <pc:sldMk cId="1350898648" sldId="260"/>
            <ac:cxnSpMk id="17" creationId="{818DC98F-4057-4645-B948-F604F39A9CFE}"/>
          </ac:cxnSpMkLst>
        </pc:cxnChg>
        <pc:cxnChg chg="add del">
          <ac:chgData name="Padade, Srushti" userId="S::spadade@kent.edu::21a44946-7b44-415b-9890-0fc4d8ca1917" providerId="AD" clId="Web-{70777AAF-7094-C270-C020-667B669032A2}" dt="2020-05-01T15:06:11.528" v="625"/>
          <ac:cxnSpMkLst>
            <pc:docMk/>
            <pc:sldMk cId="1350898648" sldId="260"/>
            <ac:cxnSpMk id="19" creationId="{DAD2B705-4A9B-408D-AA80-4F41045E09DE}"/>
          </ac:cxnSpMkLst>
        </pc:cxnChg>
      </pc:sldChg>
      <pc:sldChg chg="addSp delSp modSp new mod setBg">
        <pc:chgData name="Padade, Srushti" userId="S::spadade@kent.edu::21a44946-7b44-415b-9890-0fc4d8ca1917" providerId="AD" clId="Web-{70777AAF-7094-C270-C020-667B669032A2}" dt="2020-05-01T15:17:05.656" v="690" actId="20577"/>
        <pc:sldMkLst>
          <pc:docMk/>
          <pc:sldMk cId="3179228694" sldId="260"/>
        </pc:sldMkLst>
        <pc:spChg chg="mod">
          <ac:chgData name="Padade, Srushti" userId="S::spadade@kent.edu::21a44946-7b44-415b-9890-0fc4d8ca1917" providerId="AD" clId="Web-{70777AAF-7094-C270-C020-667B669032A2}" dt="2020-05-01T15:16:21.828" v="687"/>
          <ac:spMkLst>
            <pc:docMk/>
            <pc:sldMk cId="3179228694" sldId="260"/>
            <ac:spMk id="2" creationId="{E85E66CD-B6F6-45E2-8D18-56D539998322}"/>
          </ac:spMkLst>
        </pc:spChg>
        <pc:spChg chg="mod ord">
          <ac:chgData name="Padade, Srushti" userId="S::spadade@kent.edu::21a44946-7b44-415b-9890-0fc4d8ca1917" providerId="AD" clId="Web-{70777AAF-7094-C270-C020-667B669032A2}" dt="2020-05-01T15:17:05.656" v="690" actId="20577"/>
          <ac:spMkLst>
            <pc:docMk/>
            <pc:sldMk cId="3179228694" sldId="260"/>
            <ac:spMk id="3" creationId="{6806C070-689D-4F9A-994E-11128CCD28B5}"/>
          </ac:spMkLst>
        </pc:spChg>
        <pc:spChg chg="add del">
          <ac:chgData name="Padade, Srushti" userId="S::spadade@kent.edu::21a44946-7b44-415b-9890-0fc4d8ca1917" providerId="AD" clId="Web-{70777AAF-7094-C270-C020-667B669032A2}" dt="2020-05-01T15:16:21.828" v="687"/>
          <ac:spMkLst>
            <pc:docMk/>
            <pc:sldMk cId="3179228694" sldId="260"/>
            <ac:spMk id="10" creationId="{AFA67CD3-AB4E-4A7A-BEB8-53C445D8C44E}"/>
          </ac:spMkLst>
        </pc:spChg>
        <pc:spChg chg="add del">
          <ac:chgData name="Padade, Srushti" userId="S::spadade@kent.edu::21a44946-7b44-415b-9890-0fc4d8ca1917" providerId="AD" clId="Web-{70777AAF-7094-C270-C020-667B669032A2}" dt="2020-05-01T15:16:21.828" v="687"/>
          <ac:spMkLst>
            <pc:docMk/>
            <pc:sldMk cId="3179228694" sldId="260"/>
            <ac:spMk id="14" creationId="{339C8D78-A644-462F-B674-F440635E5353}"/>
          </ac:spMkLst>
        </pc:spChg>
        <pc:picChg chg="add mod">
          <ac:chgData name="Padade, Srushti" userId="S::spadade@kent.edu::21a44946-7b44-415b-9890-0fc4d8ca1917" providerId="AD" clId="Web-{70777AAF-7094-C270-C020-667B669032A2}" dt="2020-05-01T15:16:21.828" v="687"/>
          <ac:picMkLst>
            <pc:docMk/>
            <pc:sldMk cId="3179228694" sldId="260"/>
            <ac:picMk id="7" creationId="{F051109C-A45C-4947-954C-3D551555E05C}"/>
          </ac:picMkLst>
        </pc:picChg>
        <pc:picChg chg="add del">
          <ac:chgData name="Padade, Srushti" userId="S::spadade@kent.edu::21a44946-7b44-415b-9890-0fc4d8ca1917" providerId="AD" clId="Web-{70777AAF-7094-C270-C020-667B669032A2}" dt="2020-05-01T15:16:21.828" v="687"/>
          <ac:picMkLst>
            <pc:docMk/>
            <pc:sldMk cId="3179228694" sldId="260"/>
            <ac:picMk id="12" creationId="{07CF545F-9C2E-4446-97CD-AD92990C2B68}"/>
          </ac:picMkLst>
        </pc:picChg>
      </pc:sldChg>
    </pc:docChg>
  </pc:docChgLst>
  <pc:docChgLst>
    <pc:chgData name="Padade, Srushti" userId="S::spadade@kent.edu::21a44946-7b44-415b-9890-0fc4d8ca1917" providerId="AD" clId="Web-{6804A3CA-8C1A-4FE3-8CC2-C76B438745C6}"/>
    <pc:docChg chg="modSld">
      <pc:chgData name="Padade, Srushti" userId="S::spadade@kent.edu::21a44946-7b44-415b-9890-0fc4d8ca1917" providerId="AD" clId="Web-{6804A3CA-8C1A-4FE3-8CC2-C76B438745C6}" dt="2020-05-01T03:18:15.612" v="91" actId="20577"/>
      <pc:docMkLst>
        <pc:docMk/>
      </pc:docMkLst>
      <pc:sldChg chg="modSp">
        <pc:chgData name="Padade, Srushti" userId="S::spadade@kent.edu::21a44946-7b44-415b-9890-0fc4d8ca1917" providerId="AD" clId="Web-{6804A3CA-8C1A-4FE3-8CC2-C76B438745C6}" dt="2020-05-01T03:18:15.612" v="90" actId="20577"/>
        <pc:sldMkLst>
          <pc:docMk/>
          <pc:sldMk cId="109857222" sldId="256"/>
        </pc:sldMkLst>
        <pc:spChg chg="mod">
          <ac:chgData name="Padade, Srushti" userId="S::spadade@kent.edu::21a44946-7b44-415b-9890-0fc4d8ca1917" providerId="AD" clId="Web-{6804A3CA-8C1A-4FE3-8CC2-C76B438745C6}" dt="2020-05-01T03:18:15.612" v="90" actId="20577"/>
          <ac:spMkLst>
            <pc:docMk/>
            <pc:sldMk cId="109857222" sldId="256"/>
            <ac:spMk id="2" creationId="{00000000-0000-0000-0000-000000000000}"/>
          </ac:spMkLst>
        </pc:spChg>
        <pc:spChg chg="mod">
          <ac:chgData name="Padade, Srushti" userId="S::spadade@kent.edu::21a44946-7b44-415b-9890-0fc4d8ca1917" providerId="AD" clId="Web-{6804A3CA-8C1A-4FE3-8CC2-C76B438745C6}" dt="2020-05-01T03:16:39.330" v="86" actId="20577"/>
          <ac:spMkLst>
            <pc:docMk/>
            <pc:sldMk cId="109857222" sldId="256"/>
            <ac:spMk id="3" creationId="{00000000-0000-0000-0000-000000000000}"/>
          </ac:spMkLst>
        </pc:spChg>
      </pc:sldChg>
    </pc:docChg>
  </pc:docChgLst>
  <pc:docChgLst>
    <pc:chgData name="Padade, Srushti" userId="S::spadade@kent.edu::21a44946-7b44-415b-9890-0fc4d8ca1917" providerId="AD" clId="Web-{D4C7E7DA-078D-2798-6222-53F2498062C7}"/>
    <pc:docChg chg="addSld modSld">
      <pc:chgData name="Padade, Srushti" userId="S::spadade@kent.edu::21a44946-7b44-415b-9890-0fc4d8ca1917" providerId="AD" clId="Web-{D4C7E7DA-078D-2798-6222-53F2498062C7}" dt="2020-05-01T15:19:13.464" v="18" actId="20577"/>
      <pc:docMkLst>
        <pc:docMk/>
      </pc:docMkLst>
      <pc:sldChg chg="modSp">
        <pc:chgData name="Padade, Srushti" userId="S::spadade@kent.edu::21a44946-7b44-415b-9890-0fc4d8ca1917" providerId="AD" clId="Web-{D4C7E7DA-078D-2798-6222-53F2498062C7}" dt="2020-05-01T15:18:01.652" v="0" actId="20577"/>
        <pc:sldMkLst>
          <pc:docMk/>
          <pc:sldMk cId="3179228694" sldId="260"/>
        </pc:sldMkLst>
        <pc:spChg chg="mod">
          <ac:chgData name="Padade, Srushti" userId="S::spadade@kent.edu::21a44946-7b44-415b-9890-0fc4d8ca1917" providerId="AD" clId="Web-{D4C7E7DA-078D-2798-6222-53F2498062C7}" dt="2020-05-01T15:18:01.652" v="0" actId="20577"/>
          <ac:spMkLst>
            <pc:docMk/>
            <pc:sldMk cId="3179228694" sldId="260"/>
            <ac:spMk id="3" creationId="{6806C070-689D-4F9A-994E-11128CCD28B5}"/>
          </ac:spMkLst>
        </pc:spChg>
      </pc:sldChg>
      <pc:sldChg chg="addSp modSp new mod setBg">
        <pc:chgData name="Padade, Srushti" userId="S::spadade@kent.edu::21a44946-7b44-415b-9890-0fc4d8ca1917" providerId="AD" clId="Web-{D4C7E7DA-078D-2798-6222-53F2498062C7}" dt="2020-05-01T15:19:11.777" v="16" actId="20577"/>
        <pc:sldMkLst>
          <pc:docMk/>
          <pc:sldMk cId="1853952612" sldId="261"/>
        </pc:sldMkLst>
        <pc:spChg chg="mod">
          <ac:chgData name="Padade, Srushti" userId="S::spadade@kent.edu::21a44946-7b44-415b-9890-0fc4d8ca1917" providerId="AD" clId="Web-{D4C7E7DA-078D-2798-6222-53F2498062C7}" dt="2020-05-01T15:19:11.777" v="16" actId="20577"/>
          <ac:spMkLst>
            <pc:docMk/>
            <pc:sldMk cId="1853952612" sldId="261"/>
            <ac:spMk id="2" creationId="{6535A679-1B7C-4636-A593-E677A5CE0333}"/>
          </ac:spMkLst>
        </pc:spChg>
        <pc:picChg chg="add">
          <ac:chgData name="Padade, Srushti" userId="S::spadade@kent.edu::21a44946-7b44-415b-9890-0fc4d8ca1917" providerId="AD" clId="Web-{D4C7E7DA-078D-2798-6222-53F2498062C7}" dt="2020-05-01T15:19:04.699" v="13"/>
          <ac:picMkLst>
            <pc:docMk/>
            <pc:sldMk cId="1853952612" sldId="261"/>
            <ac:picMk id="6" creationId="{DE20D847-E81F-4BF7-9C58-F544EDF49002}"/>
          </ac:picMkLst>
        </pc:picChg>
        <pc:picChg chg="add">
          <ac:chgData name="Padade, Srushti" userId="S::spadade@kent.edu::21a44946-7b44-415b-9890-0fc4d8ca1917" providerId="AD" clId="Web-{D4C7E7DA-078D-2798-6222-53F2498062C7}" dt="2020-05-01T15:19:04.699" v="13"/>
          <ac:picMkLst>
            <pc:docMk/>
            <pc:sldMk cId="1853952612" sldId="261"/>
            <ac:picMk id="8" creationId="{6CE15B68-3B18-47AD-988B-62BBA16743E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A626F-A549-4DEA-8625-6B2BCF41ED15}" type="doc">
      <dgm:prSet loTypeId="urn:microsoft.com/office/officeart/2005/8/layout/hProcess4" loCatId="process" qsTypeId="urn:microsoft.com/office/officeart/2005/8/quickstyle/simple2" qsCatId="simple" csTypeId="urn:microsoft.com/office/officeart/2005/8/colors/colorful5" csCatId="colorful" phldr="1"/>
      <dgm:spPr/>
      <dgm:t>
        <a:bodyPr/>
        <a:lstStyle/>
        <a:p>
          <a:endParaRPr lang="en-US"/>
        </a:p>
      </dgm:t>
    </dgm:pt>
    <dgm:pt modelId="{2A136A4E-F96A-4BEE-AC25-13F86B908DD1}">
      <dgm:prSet/>
      <dgm:spPr/>
      <dgm:t>
        <a:bodyPr/>
        <a:lstStyle/>
        <a:p>
          <a:r>
            <a:rPr lang="en-US" dirty="0">
              <a:latin typeface="Calibri Light" panose="020F0302020204030204"/>
            </a:rPr>
            <a:t>7</a:t>
          </a:r>
          <a:r>
            <a:rPr lang="en-US" dirty="0"/>
            <a:t> million entries of Flights details from Bureau of Transportation Statistics.</a:t>
          </a:r>
        </a:p>
      </dgm:t>
    </dgm:pt>
    <dgm:pt modelId="{ACB12CD2-ED0B-4F9F-B7DA-DAF7CBEF297B}" type="parTrans" cxnId="{1571D15D-45E7-49E3-AB98-37197DE1085C}">
      <dgm:prSet/>
      <dgm:spPr/>
      <dgm:t>
        <a:bodyPr/>
        <a:lstStyle/>
        <a:p>
          <a:endParaRPr lang="en-US"/>
        </a:p>
      </dgm:t>
    </dgm:pt>
    <dgm:pt modelId="{B4C583F9-FF93-419C-B047-7F8B3FC9C554}" type="sibTrans" cxnId="{1571D15D-45E7-49E3-AB98-37197DE1085C}">
      <dgm:prSet/>
      <dgm:spPr/>
      <dgm:t>
        <a:bodyPr/>
        <a:lstStyle/>
        <a:p>
          <a:endParaRPr lang="en-US"/>
        </a:p>
      </dgm:t>
    </dgm:pt>
    <dgm:pt modelId="{14F9EFA5-27F4-446C-975E-CEC0722D3C1B}">
      <dgm:prSet/>
      <dgm:spPr/>
      <dgm:t>
        <a:bodyPr/>
        <a:lstStyle/>
        <a:p>
          <a:r>
            <a:rPr lang="en-US" dirty="0"/>
            <a:t>SCRUB</a:t>
          </a:r>
        </a:p>
      </dgm:t>
    </dgm:pt>
    <dgm:pt modelId="{1386B646-7E53-4E55-A5C7-BC248233951F}" type="parTrans" cxnId="{360E093A-61F1-4CBF-B40C-52184B5AD528}">
      <dgm:prSet/>
      <dgm:spPr/>
      <dgm:t>
        <a:bodyPr/>
        <a:lstStyle/>
        <a:p>
          <a:endParaRPr lang="en-US"/>
        </a:p>
      </dgm:t>
    </dgm:pt>
    <dgm:pt modelId="{FADF507D-B894-4202-97CC-A289359AD73A}" type="sibTrans" cxnId="{360E093A-61F1-4CBF-B40C-52184B5AD528}">
      <dgm:prSet phldrT="2" phldr="0"/>
      <dgm:spPr/>
    </dgm:pt>
    <dgm:pt modelId="{3714FB9C-A068-4F61-AA8D-1FDF3A33E127}">
      <dgm:prSet/>
      <dgm:spPr/>
      <dgm:t>
        <a:bodyPr/>
        <a:lstStyle/>
        <a:p>
          <a:r>
            <a:rPr lang="en-US" dirty="0"/>
            <a:t>Trimming</a:t>
          </a:r>
        </a:p>
      </dgm:t>
    </dgm:pt>
    <dgm:pt modelId="{F4429F4D-C096-46E2-AC4D-0CDB80901DF7}" type="parTrans" cxnId="{75BA65F8-E50D-40B1-A134-EED7586F96C3}">
      <dgm:prSet/>
      <dgm:spPr/>
      <dgm:t>
        <a:bodyPr/>
        <a:lstStyle/>
        <a:p>
          <a:endParaRPr lang="en-US"/>
        </a:p>
      </dgm:t>
    </dgm:pt>
    <dgm:pt modelId="{E5B4EFDF-9609-432A-B191-C2495F748571}" type="sibTrans" cxnId="{75BA65F8-E50D-40B1-A134-EED7586F96C3}">
      <dgm:prSet/>
      <dgm:spPr/>
      <dgm:t>
        <a:bodyPr/>
        <a:lstStyle/>
        <a:p>
          <a:endParaRPr lang="en-US"/>
        </a:p>
      </dgm:t>
    </dgm:pt>
    <dgm:pt modelId="{4F0FCE04-73EF-4B40-A21B-ACAF195D01BB}">
      <dgm:prSet/>
      <dgm:spPr/>
      <dgm:t>
        <a:bodyPr/>
        <a:lstStyle/>
        <a:p>
          <a:r>
            <a:rPr lang="en-US" dirty="0"/>
            <a:t>Imputing missing values</a:t>
          </a:r>
        </a:p>
      </dgm:t>
    </dgm:pt>
    <dgm:pt modelId="{44C4F00F-C9AF-4D1F-9595-B5DF6EAEB873}" type="parTrans" cxnId="{A1C55988-1C6A-4009-B637-FDB1819C3604}">
      <dgm:prSet/>
      <dgm:spPr/>
      <dgm:t>
        <a:bodyPr/>
        <a:lstStyle/>
        <a:p>
          <a:endParaRPr lang="en-US"/>
        </a:p>
      </dgm:t>
    </dgm:pt>
    <dgm:pt modelId="{F97AA6FC-BCA9-4CE7-B563-065B5D6FF269}" type="sibTrans" cxnId="{A1C55988-1C6A-4009-B637-FDB1819C3604}">
      <dgm:prSet/>
      <dgm:spPr/>
      <dgm:t>
        <a:bodyPr/>
        <a:lstStyle/>
        <a:p>
          <a:endParaRPr lang="en-US"/>
        </a:p>
      </dgm:t>
    </dgm:pt>
    <dgm:pt modelId="{D0597C29-D97F-42DA-B615-8F1ADF8443BC}">
      <dgm:prSet/>
      <dgm:spPr/>
      <dgm:t>
        <a:bodyPr/>
        <a:lstStyle/>
        <a:p>
          <a:r>
            <a:rPr lang="en-US" dirty="0"/>
            <a:t>Type conversion</a:t>
          </a:r>
        </a:p>
      </dgm:t>
    </dgm:pt>
    <dgm:pt modelId="{1BA4505C-F6D5-4D99-8387-09A29376687A}" type="parTrans" cxnId="{BB98C954-4D7A-435C-80C5-B529A94343EB}">
      <dgm:prSet/>
      <dgm:spPr/>
      <dgm:t>
        <a:bodyPr/>
        <a:lstStyle/>
        <a:p>
          <a:endParaRPr lang="en-US"/>
        </a:p>
      </dgm:t>
    </dgm:pt>
    <dgm:pt modelId="{D533DF10-F0C1-42D3-A41B-6D6323193D2B}" type="sibTrans" cxnId="{BB98C954-4D7A-435C-80C5-B529A94343EB}">
      <dgm:prSet/>
      <dgm:spPr/>
      <dgm:t>
        <a:bodyPr/>
        <a:lstStyle/>
        <a:p>
          <a:endParaRPr lang="en-US"/>
        </a:p>
      </dgm:t>
    </dgm:pt>
    <dgm:pt modelId="{182D1733-FDAF-4F0C-A7C0-24D297422837}">
      <dgm:prSet/>
      <dgm:spPr/>
      <dgm:t>
        <a:bodyPr/>
        <a:lstStyle/>
        <a:p>
          <a:r>
            <a:rPr lang="en-US" dirty="0"/>
            <a:t>Feature Selection</a:t>
          </a:r>
        </a:p>
      </dgm:t>
    </dgm:pt>
    <dgm:pt modelId="{5B7E7825-0955-4F86-9B74-C9F71451933A}" type="parTrans" cxnId="{203E14A4-B22E-422D-8CBF-F1FBD58A2CAA}">
      <dgm:prSet/>
      <dgm:spPr/>
      <dgm:t>
        <a:bodyPr/>
        <a:lstStyle/>
        <a:p>
          <a:endParaRPr lang="en-US"/>
        </a:p>
      </dgm:t>
    </dgm:pt>
    <dgm:pt modelId="{E5E017D2-0462-4B13-90C4-2C32F3FB22E2}" type="sibTrans" cxnId="{203E14A4-B22E-422D-8CBF-F1FBD58A2CAA}">
      <dgm:prSet/>
      <dgm:spPr/>
      <dgm:t>
        <a:bodyPr/>
        <a:lstStyle/>
        <a:p>
          <a:endParaRPr lang="en-US"/>
        </a:p>
      </dgm:t>
    </dgm:pt>
    <dgm:pt modelId="{7C5618B2-E910-4436-9CCA-47B567A78446}">
      <dgm:prSet/>
      <dgm:spPr/>
      <dgm:t>
        <a:bodyPr/>
        <a:lstStyle/>
        <a:p>
          <a:r>
            <a:rPr lang="en-US" dirty="0"/>
            <a:t>EXPLORE</a:t>
          </a:r>
        </a:p>
      </dgm:t>
    </dgm:pt>
    <dgm:pt modelId="{5A09F58C-2CC3-4461-9488-E3B760AFB6FB}" type="parTrans" cxnId="{36C4BCF2-7B86-49FD-A684-FB7A632B1DBE}">
      <dgm:prSet/>
      <dgm:spPr/>
      <dgm:t>
        <a:bodyPr/>
        <a:lstStyle/>
        <a:p>
          <a:endParaRPr lang="en-US"/>
        </a:p>
      </dgm:t>
    </dgm:pt>
    <dgm:pt modelId="{48113B3B-355B-4606-A55A-6E0410121853}" type="sibTrans" cxnId="{36C4BCF2-7B86-49FD-A684-FB7A632B1DBE}">
      <dgm:prSet phldrT="3" phldr="0"/>
      <dgm:spPr/>
    </dgm:pt>
    <dgm:pt modelId="{577C79C5-1843-458E-BA0F-8F9C45270938}">
      <dgm:prSet/>
      <dgm:spPr/>
      <dgm:t>
        <a:bodyPr/>
        <a:lstStyle/>
        <a:p>
          <a:r>
            <a:rPr lang="en-US" dirty="0"/>
            <a:t>Sampling</a:t>
          </a:r>
        </a:p>
      </dgm:t>
    </dgm:pt>
    <dgm:pt modelId="{45E1D865-0213-4C24-9FE1-04F396A877A0}" type="parTrans" cxnId="{28ECEF03-C287-469B-8D8D-776A3683A7E4}">
      <dgm:prSet/>
      <dgm:spPr/>
      <dgm:t>
        <a:bodyPr/>
        <a:lstStyle/>
        <a:p>
          <a:endParaRPr lang="en-US"/>
        </a:p>
      </dgm:t>
    </dgm:pt>
    <dgm:pt modelId="{904B56A0-E301-462E-93DE-84E5C5251B65}" type="sibTrans" cxnId="{28ECEF03-C287-469B-8D8D-776A3683A7E4}">
      <dgm:prSet/>
      <dgm:spPr/>
      <dgm:t>
        <a:bodyPr/>
        <a:lstStyle/>
        <a:p>
          <a:endParaRPr lang="en-US"/>
        </a:p>
      </dgm:t>
    </dgm:pt>
    <dgm:pt modelId="{0E4F6ACF-9464-44D4-8C31-111B773740E4}">
      <dgm:prSet/>
      <dgm:spPr/>
      <dgm:t>
        <a:bodyPr/>
        <a:lstStyle/>
        <a:p>
          <a:r>
            <a:rPr lang="en-US" dirty="0"/>
            <a:t>Balancing</a:t>
          </a:r>
        </a:p>
      </dgm:t>
    </dgm:pt>
    <dgm:pt modelId="{0B402CDE-9F4D-4494-AE49-73D5859CFCD2}" type="parTrans" cxnId="{7C5E1078-4090-4C09-940E-3D6FA3DA8033}">
      <dgm:prSet/>
      <dgm:spPr/>
      <dgm:t>
        <a:bodyPr/>
        <a:lstStyle/>
        <a:p>
          <a:endParaRPr lang="en-US"/>
        </a:p>
      </dgm:t>
    </dgm:pt>
    <dgm:pt modelId="{97DA65F8-7184-460B-9F3C-C07061543335}" type="sibTrans" cxnId="{7C5E1078-4090-4C09-940E-3D6FA3DA8033}">
      <dgm:prSet/>
      <dgm:spPr/>
      <dgm:t>
        <a:bodyPr/>
        <a:lstStyle/>
        <a:p>
          <a:endParaRPr lang="en-US"/>
        </a:p>
      </dgm:t>
    </dgm:pt>
    <dgm:pt modelId="{C9880AF9-828E-48C4-987E-95175804F4AF}">
      <dgm:prSet/>
      <dgm:spPr/>
      <dgm:t>
        <a:bodyPr/>
        <a:lstStyle/>
        <a:p>
          <a:r>
            <a:rPr lang="en-US" dirty="0"/>
            <a:t>Visualization</a:t>
          </a:r>
        </a:p>
      </dgm:t>
    </dgm:pt>
    <dgm:pt modelId="{20DE7FEF-49D5-4C93-AF8C-979C8E39651C}" type="parTrans" cxnId="{8485D173-EB61-4D16-8F72-FBA21DC919AB}">
      <dgm:prSet/>
      <dgm:spPr/>
      <dgm:t>
        <a:bodyPr/>
        <a:lstStyle/>
        <a:p>
          <a:endParaRPr lang="en-US"/>
        </a:p>
      </dgm:t>
    </dgm:pt>
    <dgm:pt modelId="{5B6340BC-E9CE-4D6E-BF6F-534C46E81328}" type="sibTrans" cxnId="{8485D173-EB61-4D16-8F72-FBA21DC919AB}">
      <dgm:prSet/>
      <dgm:spPr/>
      <dgm:t>
        <a:bodyPr/>
        <a:lstStyle/>
        <a:p>
          <a:endParaRPr lang="en-US"/>
        </a:p>
      </dgm:t>
    </dgm:pt>
    <dgm:pt modelId="{6D8B3AE0-9BE7-481D-A885-86CEC708C10F}">
      <dgm:prSet/>
      <dgm:spPr/>
      <dgm:t>
        <a:bodyPr/>
        <a:lstStyle/>
        <a:p>
          <a:r>
            <a:rPr lang="en-US" dirty="0"/>
            <a:t>MODEL</a:t>
          </a:r>
        </a:p>
      </dgm:t>
    </dgm:pt>
    <dgm:pt modelId="{E084BF26-DBA6-4D06-B388-B50761D8E44F}" type="parTrans" cxnId="{07A95E03-E555-480B-9925-40DBE0933FCA}">
      <dgm:prSet/>
      <dgm:spPr/>
      <dgm:t>
        <a:bodyPr/>
        <a:lstStyle/>
        <a:p>
          <a:endParaRPr lang="en-US"/>
        </a:p>
      </dgm:t>
    </dgm:pt>
    <dgm:pt modelId="{7D83A487-53DA-436F-A593-E6170731B820}" type="sibTrans" cxnId="{07A95E03-E555-480B-9925-40DBE0933FCA}">
      <dgm:prSet phldrT="4" phldr="0"/>
      <dgm:spPr/>
    </dgm:pt>
    <dgm:pt modelId="{208A50A0-C2B4-40C6-9C2A-AEDEF99E7BDC}">
      <dgm:prSet/>
      <dgm:spPr/>
      <dgm:t>
        <a:bodyPr/>
        <a:lstStyle/>
        <a:p>
          <a:r>
            <a:rPr lang="en-US" dirty="0"/>
            <a:t>Partitioning Data</a:t>
          </a:r>
        </a:p>
      </dgm:t>
    </dgm:pt>
    <dgm:pt modelId="{8638B6E9-6986-4BD8-80BD-9A847D9D7243}" type="parTrans" cxnId="{7B32F478-3717-4D02-A528-F4BC1C73F42C}">
      <dgm:prSet/>
      <dgm:spPr/>
      <dgm:t>
        <a:bodyPr/>
        <a:lstStyle/>
        <a:p>
          <a:endParaRPr lang="en-US"/>
        </a:p>
      </dgm:t>
    </dgm:pt>
    <dgm:pt modelId="{77639F25-22B2-482C-AF95-1FC9738D4285}" type="sibTrans" cxnId="{7B32F478-3717-4D02-A528-F4BC1C73F42C}">
      <dgm:prSet/>
      <dgm:spPr/>
      <dgm:t>
        <a:bodyPr/>
        <a:lstStyle/>
        <a:p>
          <a:endParaRPr lang="en-US"/>
        </a:p>
      </dgm:t>
    </dgm:pt>
    <dgm:pt modelId="{16AF2AFD-34BE-4085-B2E9-9A8D0ED22932}">
      <dgm:prSet/>
      <dgm:spPr/>
      <dgm:t>
        <a:bodyPr/>
        <a:lstStyle/>
        <a:p>
          <a:r>
            <a:rPr lang="en-US" dirty="0"/>
            <a:t>INTERPRET</a:t>
          </a:r>
        </a:p>
      </dgm:t>
    </dgm:pt>
    <dgm:pt modelId="{D4B6082F-EE72-4479-8B6D-8176E6706394}" type="parTrans" cxnId="{B811127E-DF48-42DA-ABB8-99F46D2FD031}">
      <dgm:prSet/>
      <dgm:spPr/>
      <dgm:t>
        <a:bodyPr/>
        <a:lstStyle/>
        <a:p>
          <a:endParaRPr lang="en-US"/>
        </a:p>
      </dgm:t>
    </dgm:pt>
    <dgm:pt modelId="{37364B45-BFA8-4660-BECA-818D035B9593}" type="sibTrans" cxnId="{B811127E-DF48-42DA-ABB8-99F46D2FD031}">
      <dgm:prSet phldrT="5" phldr="0"/>
      <dgm:spPr/>
    </dgm:pt>
    <dgm:pt modelId="{3E0EBAE0-46CE-4839-BB54-9D7B762A0A09}">
      <dgm:prSet/>
      <dgm:spPr/>
      <dgm:t>
        <a:bodyPr/>
        <a:lstStyle/>
        <a:p>
          <a:r>
            <a:rPr lang="en-US" dirty="0"/>
            <a:t>Performance metrics</a:t>
          </a:r>
        </a:p>
      </dgm:t>
    </dgm:pt>
    <dgm:pt modelId="{B4D8E54A-5E15-4E3D-A7F7-61F08A89E222}" type="parTrans" cxnId="{26BB0E0C-4C0C-4A96-A4E6-43C2E8437295}">
      <dgm:prSet/>
      <dgm:spPr/>
      <dgm:t>
        <a:bodyPr/>
        <a:lstStyle/>
        <a:p>
          <a:endParaRPr lang="en-US"/>
        </a:p>
      </dgm:t>
    </dgm:pt>
    <dgm:pt modelId="{BD1D3DE7-E20D-4A6D-9C97-AEA9B24D4A44}" type="sibTrans" cxnId="{26BB0E0C-4C0C-4A96-A4E6-43C2E8437295}">
      <dgm:prSet/>
      <dgm:spPr/>
      <dgm:t>
        <a:bodyPr/>
        <a:lstStyle/>
        <a:p>
          <a:endParaRPr lang="en-US"/>
        </a:p>
      </dgm:t>
    </dgm:pt>
    <dgm:pt modelId="{EE0DF834-E06F-4CD2-B32C-D174EB66BB1C}">
      <dgm:prSet phldr="0"/>
      <dgm:spPr/>
      <dgm:t>
        <a:bodyPr/>
        <a:lstStyle/>
        <a:p>
          <a:pPr rtl="0"/>
          <a:r>
            <a:rPr lang="en-US" dirty="0">
              <a:latin typeface="Calibri Light" panose="020F0302020204030204"/>
            </a:rPr>
            <a:t>OBTAIN</a:t>
          </a:r>
          <a:endParaRPr lang="en-US" dirty="0"/>
        </a:p>
      </dgm:t>
    </dgm:pt>
    <dgm:pt modelId="{40B9EEE8-71F6-4E36-AF04-CFB4A8D46FE4}" type="parTrans" cxnId="{1F933200-7A44-4DB2-A34A-3C321A8F2654}">
      <dgm:prSet/>
      <dgm:spPr/>
      <dgm:t>
        <a:bodyPr/>
        <a:lstStyle/>
        <a:p>
          <a:endParaRPr lang="en-US"/>
        </a:p>
      </dgm:t>
    </dgm:pt>
    <dgm:pt modelId="{BCF23C2B-B107-4662-BD76-8E059D2B3FD1}" type="sibTrans" cxnId="{1F933200-7A44-4DB2-A34A-3C321A8F2654}">
      <dgm:prSet/>
      <dgm:spPr/>
      <dgm:t>
        <a:bodyPr/>
        <a:lstStyle/>
        <a:p>
          <a:endParaRPr lang="en-US"/>
        </a:p>
      </dgm:t>
    </dgm:pt>
    <dgm:pt modelId="{2F07BE62-F66F-441A-88EC-78EC0D0C96B9}">
      <dgm:prSet phldr="0"/>
      <dgm:spPr/>
      <dgm:t>
        <a:bodyPr/>
        <a:lstStyle/>
        <a:p>
          <a:pPr rtl="0"/>
          <a:r>
            <a:rPr lang="en-US" dirty="0"/>
            <a:t>Modeling Strategy</a:t>
          </a:r>
        </a:p>
      </dgm:t>
    </dgm:pt>
    <dgm:pt modelId="{785B53E1-F2BF-487C-BF79-ACD68CB39D6F}" type="parTrans" cxnId="{6D0E031F-C1C4-4C4F-8B09-331A3562C4C6}">
      <dgm:prSet/>
      <dgm:spPr/>
      <dgm:t>
        <a:bodyPr/>
        <a:lstStyle/>
        <a:p>
          <a:endParaRPr lang="en-US"/>
        </a:p>
      </dgm:t>
    </dgm:pt>
    <dgm:pt modelId="{06C60739-1753-474E-866A-C8AD44FDC537}" type="sibTrans" cxnId="{6D0E031F-C1C4-4C4F-8B09-331A3562C4C6}">
      <dgm:prSet/>
      <dgm:spPr/>
      <dgm:t>
        <a:bodyPr/>
        <a:lstStyle/>
        <a:p>
          <a:endParaRPr lang="en-US"/>
        </a:p>
      </dgm:t>
    </dgm:pt>
    <dgm:pt modelId="{DB07DED7-37B3-468D-8550-18F4BC563A4F}">
      <dgm:prSet phldr="0"/>
      <dgm:spPr/>
      <dgm:t>
        <a:bodyPr/>
        <a:lstStyle/>
        <a:p>
          <a:pPr rtl="0"/>
          <a:r>
            <a:rPr lang="en-US" dirty="0">
              <a:latin typeface="Calibri Light" panose="020F0302020204030204"/>
            </a:rPr>
            <a:t>Naïve Bayes Classifier</a:t>
          </a:r>
        </a:p>
      </dgm:t>
    </dgm:pt>
    <dgm:pt modelId="{52663D69-287A-4856-AB58-449739D4CB79}" type="parTrans" cxnId="{80CE4974-27BC-422D-8D12-F2DF47D8E4C5}">
      <dgm:prSet/>
      <dgm:spPr/>
      <dgm:t>
        <a:bodyPr/>
        <a:lstStyle/>
        <a:p>
          <a:endParaRPr lang="en-US"/>
        </a:p>
      </dgm:t>
    </dgm:pt>
    <dgm:pt modelId="{30853913-27CA-4787-B99D-DC0D67E41107}" type="sibTrans" cxnId="{80CE4974-27BC-422D-8D12-F2DF47D8E4C5}">
      <dgm:prSet/>
      <dgm:spPr/>
      <dgm:t>
        <a:bodyPr/>
        <a:lstStyle/>
        <a:p>
          <a:endParaRPr lang="en-US"/>
        </a:p>
      </dgm:t>
    </dgm:pt>
    <dgm:pt modelId="{CB3E62D6-490A-4938-BE4F-3B95F012905A}">
      <dgm:prSet phldr="0"/>
      <dgm:spPr/>
      <dgm:t>
        <a:bodyPr/>
        <a:lstStyle/>
        <a:p>
          <a:pPr rtl="0"/>
          <a:r>
            <a:rPr lang="en-US" dirty="0">
              <a:latin typeface="Calibri Light" panose="020F0302020204030204"/>
            </a:rPr>
            <a:t>AUC of 90.26%</a:t>
          </a:r>
        </a:p>
      </dgm:t>
    </dgm:pt>
    <dgm:pt modelId="{F1AC76C8-DEA3-40D6-8D57-7BE85B436CDD}" type="parTrans" cxnId="{CBDE9C75-B7E4-480B-B922-D4A2FB61A6AF}">
      <dgm:prSet/>
      <dgm:spPr/>
    </dgm:pt>
    <dgm:pt modelId="{4E6829CD-3133-4772-BB1A-415ADA028580}" type="sibTrans" cxnId="{CBDE9C75-B7E4-480B-B922-D4A2FB61A6AF}">
      <dgm:prSet/>
      <dgm:spPr/>
    </dgm:pt>
    <dgm:pt modelId="{631701C0-071D-49ED-BB20-92D41383E8F3}">
      <dgm:prSet phldr="0"/>
      <dgm:spPr/>
      <dgm:t>
        <a:bodyPr/>
        <a:lstStyle/>
        <a:p>
          <a:endParaRPr lang="en-US" dirty="0">
            <a:latin typeface="Calibri Light" panose="020F0302020204030204"/>
          </a:endParaRPr>
        </a:p>
      </dgm:t>
    </dgm:pt>
    <dgm:pt modelId="{FDFAAB1A-9D9C-449C-B4BF-F722B5DA0A0F}" type="parTrans" cxnId="{8E356C7D-C48D-45A8-B312-3BB8A0FDF932}">
      <dgm:prSet/>
      <dgm:spPr/>
    </dgm:pt>
    <dgm:pt modelId="{4C5DB7CC-D288-4BC4-A608-B8A72F1354DF}" type="sibTrans" cxnId="{8E356C7D-C48D-45A8-B312-3BB8A0FDF932}">
      <dgm:prSet/>
      <dgm:spPr/>
    </dgm:pt>
    <dgm:pt modelId="{1C06C895-E48B-40C4-A29E-70B1CC7F4293}">
      <dgm:prSet phldr="0"/>
      <dgm:spPr/>
      <dgm:t>
        <a:bodyPr/>
        <a:lstStyle/>
        <a:p>
          <a:r>
            <a:rPr lang="en-US" dirty="0">
              <a:latin typeface="Calibri Light" panose="020F0302020204030204"/>
            </a:rPr>
            <a:t>Ontime</a:t>
          </a:r>
        </a:p>
      </dgm:t>
    </dgm:pt>
    <dgm:pt modelId="{3F5740D5-0463-4066-8896-26E06391696B}" type="parTrans" cxnId="{0D5820A3-BCAD-4753-A7A5-63229FE83D50}">
      <dgm:prSet/>
      <dgm:spPr/>
    </dgm:pt>
    <dgm:pt modelId="{0767F2A9-4DD8-4E33-9C1F-14060AD00973}" type="sibTrans" cxnId="{0D5820A3-BCAD-4753-A7A5-63229FE83D50}">
      <dgm:prSet/>
      <dgm:spPr/>
    </dgm:pt>
    <dgm:pt modelId="{10185855-CE8F-4E2C-8988-33E878CA1563}">
      <dgm:prSet phldr="0"/>
      <dgm:spPr/>
      <dgm:t>
        <a:bodyPr/>
        <a:lstStyle/>
        <a:p>
          <a:r>
            <a:rPr lang="en-US" dirty="0">
              <a:latin typeface="Calibri Light" panose="020F0302020204030204"/>
            </a:rPr>
            <a:t>Delay</a:t>
          </a:r>
        </a:p>
      </dgm:t>
    </dgm:pt>
    <dgm:pt modelId="{0DC2659A-A09D-4119-A305-CB15CBBBDC35}" type="parTrans" cxnId="{7AA0AC3A-E105-409A-9960-EA8AF5453FF4}">
      <dgm:prSet/>
      <dgm:spPr/>
    </dgm:pt>
    <dgm:pt modelId="{5E001C9A-132A-49D1-9A90-CD92882CC466}" type="sibTrans" cxnId="{7AA0AC3A-E105-409A-9960-EA8AF5453FF4}">
      <dgm:prSet/>
      <dgm:spPr/>
    </dgm:pt>
    <dgm:pt modelId="{F0414DF5-82AA-4EC5-B5DF-B6459FA5013F}" type="pres">
      <dgm:prSet presAssocID="{2ADA626F-A549-4DEA-8625-6B2BCF41ED15}" presName="Name0" presStyleCnt="0">
        <dgm:presLayoutVars>
          <dgm:dir/>
          <dgm:animLvl val="lvl"/>
          <dgm:resizeHandles val="exact"/>
        </dgm:presLayoutVars>
      </dgm:prSet>
      <dgm:spPr/>
    </dgm:pt>
    <dgm:pt modelId="{A4BE7195-B472-4F23-A72D-24B60BB1FBE6}" type="pres">
      <dgm:prSet presAssocID="{2ADA626F-A549-4DEA-8625-6B2BCF41ED15}" presName="tSp" presStyleCnt="0"/>
      <dgm:spPr/>
    </dgm:pt>
    <dgm:pt modelId="{8FCEA18F-3022-405F-80D8-587646C8AECF}" type="pres">
      <dgm:prSet presAssocID="{2ADA626F-A549-4DEA-8625-6B2BCF41ED15}" presName="bSp" presStyleCnt="0"/>
      <dgm:spPr/>
    </dgm:pt>
    <dgm:pt modelId="{8686B112-40D4-4BFF-B7FD-5043D484D174}" type="pres">
      <dgm:prSet presAssocID="{2ADA626F-A549-4DEA-8625-6B2BCF41ED15}" presName="process" presStyleCnt="0"/>
      <dgm:spPr/>
    </dgm:pt>
    <dgm:pt modelId="{52A78828-C1D6-44B0-B180-8F315B998ACD}" type="pres">
      <dgm:prSet presAssocID="{EE0DF834-E06F-4CD2-B32C-D174EB66BB1C}" presName="composite1" presStyleCnt="0"/>
      <dgm:spPr/>
    </dgm:pt>
    <dgm:pt modelId="{4D758DCD-29D3-4F56-9D16-912DE29E6159}" type="pres">
      <dgm:prSet presAssocID="{EE0DF834-E06F-4CD2-B32C-D174EB66BB1C}" presName="dummyNode1" presStyleLbl="node1" presStyleIdx="0" presStyleCnt="5"/>
      <dgm:spPr/>
    </dgm:pt>
    <dgm:pt modelId="{C6E6564C-2B9D-4312-A77B-099755BA833C}" type="pres">
      <dgm:prSet presAssocID="{EE0DF834-E06F-4CD2-B32C-D174EB66BB1C}" presName="childNode1" presStyleLbl="bgAcc1" presStyleIdx="0" presStyleCnt="5">
        <dgm:presLayoutVars>
          <dgm:bulletEnabled val="1"/>
        </dgm:presLayoutVars>
      </dgm:prSet>
      <dgm:spPr/>
    </dgm:pt>
    <dgm:pt modelId="{86A2945B-15A2-4542-A5AF-A78124639FB7}" type="pres">
      <dgm:prSet presAssocID="{EE0DF834-E06F-4CD2-B32C-D174EB66BB1C}" presName="childNode1tx" presStyleLbl="bgAcc1" presStyleIdx="0" presStyleCnt="5">
        <dgm:presLayoutVars>
          <dgm:bulletEnabled val="1"/>
        </dgm:presLayoutVars>
      </dgm:prSet>
      <dgm:spPr/>
    </dgm:pt>
    <dgm:pt modelId="{5C0AB1AE-8ED3-4A7E-A915-D1E38C42B0BB}" type="pres">
      <dgm:prSet presAssocID="{EE0DF834-E06F-4CD2-B32C-D174EB66BB1C}" presName="parentNode1" presStyleLbl="node1" presStyleIdx="0" presStyleCnt="5">
        <dgm:presLayoutVars>
          <dgm:chMax val="1"/>
          <dgm:bulletEnabled val="1"/>
        </dgm:presLayoutVars>
      </dgm:prSet>
      <dgm:spPr/>
    </dgm:pt>
    <dgm:pt modelId="{952288B8-7D7E-44B4-8509-29A212B837C5}" type="pres">
      <dgm:prSet presAssocID="{EE0DF834-E06F-4CD2-B32C-D174EB66BB1C}" presName="connSite1" presStyleCnt="0"/>
      <dgm:spPr/>
    </dgm:pt>
    <dgm:pt modelId="{A8955369-395D-4467-BEDB-931A32EBD71B}" type="pres">
      <dgm:prSet presAssocID="{BCF23C2B-B107-4662-BD76-8E059D2B3FD1}" presName="Name9" presStyleLbl="sibTrans2D1" presStyleIdx="0" presStyleCnt="4"/>
      <dgm:spPr/>
    </dgm:pt>
    <dgm:pt modelId="{CA06C8A4-EAB3-4A5C-A1ED-CAA61E6150BA}" type="pres">
      <dgm:prSet presAssocID="{14F9EFA5-27F4-446C-975E-CEC0722D3C1B}" presName="composite2" presStyleCnt="0"/>
      <dgm:spPr/>
    </dgm:pt>
    <dgm:pt modelId="{634BF550-041D-47CD-894C-E6D0F9F7214C}" type="pres">
      <dgm:prSet presAssocID="{14F9EFA5-27F4-446C-975E-CEC0722D3C1B}" presName="dummyNode2" presStyleLbl="node1" presStyleIdx="0" presStyleCnt="5"/>
      <dgm:spPr/>
    </dgm:pt>
    <dgm:pt modelId="{4A7E74EB-FFD1-4785-95DB-0F6908E8AB4F}" type="pres">
      <dgm:prSet presAssocID="{14F9EFA5-27F4-446C-975E-CEC0722D3C1B}" presName="childNode2" presStyleLbl="bgAcc1" presStyleIdx="1" presStyleCnt="5">
        <dgm:presLayoutVars>
          <dgm:bulletEnabled val="1"/>
        </dgm:presLayoutVars>
      </dgm:prSet>
      <dgm:spPr/>
    </dgm:pt>
    <dgm:pt modelId="{053C5B4E-5BEC-4ACF-86F1-1067126B080A}" type="pres">
      <dgm:prSet presAssocID="{14F9EFA5-27F4-446C-975E-CEC0722D3C1B}" presName="childNode2tx" presStyleLbl="bgAcc1" presStyleIdx="1" presStyleCnt="5">
        <dgm:presLayoutVars>
          <dgm:bulletEnabled val="1"/>
        </dgm:presLayoutVars>
      </dgm:prSet>
      <dgm:spPr/>
    </dgm:pt>
    <dgm:pt modelId="{16528F39-8FCF-4082-A97F-562B5CB65454}" type="pres">
      <dgm:prSet presAssocID="{14F9EFA5-27F4-446C-975E-CEC0722D3C1B}" presName="parentNode2" presStyleLbl="node1" presStyleIdx="1" presStyleCnt="5">
        <dgm:presLayoutVars>
          <dgm:chMax val="0"/>
          <dgm:bulletEnabled val="1"/>
        </dgm:presLayoutVars>
      </dgm:prSet>
      <dgm:spPr/>
    </dgm:pt>
    <dgm:pt modelId="{01993121-9518-47DB-851A-3D49C94597DC}" type="pres">
      <dgm:prSet presAssocID="{14F9EFA5-27F4-446C-975E-CEC0722D3C1B}" presName="connSite2" presStyleCnt="0"/>
      <dgm:spPr/>
    </dgm:pt>
    <dgm:pt modelId="{6756F21B-1A50-4D0F-A9BC-62BCDF81B5A5}" type="pres">
      <dgm:prSet presAssocID="{FADF507D-B894-4202-97CC-A289359AD73A}" presName="Name18" presStyleLbl="sibTrans2D1" presStyleIdx="1" presStyleCnt="4"/>
      <dgm:spPr/>
    </dgm:pt>
    <dgm:pt modelId="{1B97AA4B-CC0A-4280-917A-3D101DA2C84D}" type="pres">
      <dgm:prSet presAssocID="{7C5618B2-E910-4436-9CCA-47B567A78446}" presName="composite1" presStyleCnt="0"/>
      <dgm:spPr/>
    </dgm:pt>
    <dgm:pt modelId="{CF0A78A6-424E-4939-92B5-62775A99B3BB}" type="pres">
      <dgm:prSet presAssocID="{7C5618B2-E910-4436-9CCA-47B567A78446}" presName="dummyNode1" presStyleLbl="node1" presStyleIdx="1" presStyleCnt="5"/>
      <dgm:spPr/>
    </dgm:pt>
    <dgm:pt modelId="{4145991A-FC69-4F10-92F3-0DF44D588DE4}" type="pres">
      <dgm:prSet presAssocID="{7C5618B2-E910-4436-9CCA-47B567A78446}" presName="childNode1" presStyleLbl="bgAcc1" presStyleIdx="2" presStyleCnt="5">
        <dgm:presLayoutVars>
          <dgm:bulletEnabled val="1"/>
        </dgm:presLayoutVars>
      </dgm:prSet>
      <dgm:spPr/>
    </dgm:pt>
    <dgm:pt modelId="{AB6BD801-B4E0-454F-9982-754700DBE311}" type="pres">
      <dgm:prSet presAssocID="{7C5618B2-E910-4436-9CCA-47B567A78446}" presName="childNode1tx" presStyleLbl="bgAcc1" presStyleIdx="2" presStyleCnt="5">
        <dgm:presLayoutVars>
          <dgm:bulletEnabled val="1"/>
        </dgm:presLayoutVars>
      </dgm:prSet>
      <dgm:spPr/>
    </dgm:pt>
    <dgm:pt modelId="{AEE9BCA9-CDF1-497F-9E6E-2101FCD6F606}" type="pres">
      <dgm:prSet presAssocID="{7C5618B2-E910-4436-9CCA-47B567A78446}" presName="parentNode1" presStyleLbl="node1" presStyleIdx="2" presStyleCnt="5">
        <dgm:presLayoutVars>
          <dgm:chMax val="1"/>
          <dgm:bulletEnabled val="1"/>
        </dgm:presLayoutVars>
      </dgm:prSet>
      <dgm:spPr/>
    </dgm:pt>
    <dgm:pt modelId="{6AA41057-9E87-4391-B47D-DE53712F5E4E}" type="pres">
      <dgm:prSet presAssocID="{7C5618B2-E910-4436-9CCA-47B567A78446}" presName="connSite1" presStyleCnt="0"/>
      <dgm:spPr/>
    </dgm:pt>
    <dgm:pt modelId="{E6857674-18E9-4AEF-9ACF-FAA89CEDF3E9}" type="pres">
      <dgm:prSet presAssocID="{48113B3B-355B-4606-A55A-6E0410121853}" presName="Name9" presStyleLbl="sibTrans2D1" presStyleIdx="2" presStyleCnt="4"/>
      <dgm:spPr/>
    </dgm:pt>
    <dgm:pt modelId="{DFE7DE98-95EC-4BFA-AACD-9E9641620E1B}" type="pres">
      <dgm:prSet presAssocID="{6D8B3AE0-9BE7-481D-A885-86CEC708C10F}" presName="composite2" presStyleCnt="0"/>
      <dgm:spPr/>
    </dgm:pt>
    <dgm:pt modelId="{D8EFE7DE-DF48-4705-A645-52BEE54BADCD}" type="pres">
      <dgm:prSet presAssocID="{6D8B3AE0-9BE7-481D-A885-86CEC708C10F}" presName="dummyNode2" presStyleLbl="node1" presStyleIdx="2" presStyleCnt="5"/>
      <dgm:spPr/>
    </dgm:pt>
    <dgm:pt modelId="{ABB8943B-A1CF-491A-9503-B22B261C7D8E}" type="pres">
      <dgm:prSet presAssocID="{6D8B3AE0-9BE7-481D-A885-86CEC708C10F}" presName="childNode2" presStyleLbl="bgAcc1" presStyleIdx="3" presStyleCnt="5">
        <dgm:presLayoutVars>
          <dgm:bulletEnabled val="1"/>
        </dgm:presLayoutVars>
      </dgm:prSet>
      <dgm:spPr/>
    </dgm:pt>
    <dgm:pt modelId="{720C1CB8-72BA-467D-91B9-BF05F3D32BCC}" type="pres">
      <dgm:prSet presAssocID="{6D8B3AE0-9BE7-481D-A885-86CEC708C10F}" presName="childNode2tx" presStyleLbl="bgAcc1" presStyleIdx="3" presStyleCnt="5">
        <dgm:presLayoutVars>
          <dgm:bulletEnabled val="1"/>
        </dgm:presLayoutVars>
      </dgm:prSet>
      <dgm:spPr/>
    </dgm:pt>
    <dgm:pt modelId="{ED4004E5-AD95-4CF5-AE1B-0B1F2A0D64F3}" type="pres">
      <dgm:prSet presAssocID="{6D8B3AE0-9BE7-481D-A885-86CEC708C10F}" presName="parentNode2" presStyleLbl="node1" presStyleIdx="3" presStyleCnt="5">
        <dgm:presLayoutVars>
          <dgm:chMax val="0"/>
          <dgm:bulletEnabled val="1"/>
        </dgm:presLayoutVars>
      </dgm:prSet>
      <dgm:spPr/>
    </dgm:pt>
    <dgm:pt modelId="{AC641133-7EF9-40A1-BB01-72556E278925}" type="pres">
      <dgm:prSet presAssocID="{6D8B3AE0-9BE7-481D-A885-86CEC708C10F}" presName="connSite2" presStyleCnt="0"/>
      <dgm:spPr/>
    </dgm:pt>
    <dgm:pt modelId="{31BE460B-C389-45E1-8254-2CCA4ADC7A31}" type="pres">
      <dgm:prSet presAssocID="{7D83A487-53DA-436F-A593-E6170731B820}" presName="Name18" presStyleLbl="sibTrans2D1" presStyleIdx="3" presStyleCnt="4"/>
      <dgm:spPr/>
    </dgm:pt>
    <dgm:pt modelId="{BAE213EC-3A9F-4136-BC16-2445439BACFC}" type="pres">
      <dgm:prSet presAssocID="{16AF2AFD-34BE-4085-B2E9-9A8D0ED22932}" presName="composite1" presStyleCnt="0"/>
      <dgm:spPr/>
    </dgm:pt>
    <dgm:pt modelId="{8A58B060-14AA-401A-97DC-9F8A5617C2F5}" type="pres">
      <dgm:prSet presAssocID="{16AF2AFD-34BE-4085-B2E9-9A8D0ED22932}" presName="dummyNode1" presStyleLbl="node1" presStyleIdx="3" presStyleCnt="5"/>
      <dgm:spPr/>
    </dgm:pt>
    <dgm:pt modelId="{7A2ECDFC-A8D6-464B-A880-42C0E23104C6}" type="pres">
      <dgm:prSet presAssocID="{16AF2AFD-34BE-4085-B2E9-9A8D0ED22932}" presName="childNode1" presStyleLbl="bgAcc1" presStyleIdx="4" presStyleCnt="5">
        <dgm:presLayoutVars>
          <dgm:bulletEnabled val="1"/>
        </dgm:presLayoutVars>
      </dgm:prSet>
      <dgm:spPr/>
    </dgm:pt>
    <dgm:pt modelId="{B6BA96D8-0544-4017-A72F-FB4179BA7666}" type="pres">
      <dgm:prSet presAssocID="{16AF2AFD-34BE-4085-B2E9-9A8D0ED22932}" presName="childNode1tx" presStyleLbl="bgAcc1" presStyleIdx="4" presStyleCnt="5">
        <dgm:presLayoutVars>
          <dgm:bulletEnabled val="1"/>
        </dgm:presLayoutVars>
      </dgm:prSet>
      <dgm:spPr/>
    </dgm:pt>
    <dgm:pt modelId="{6FC2428F-8E63-4F03-8B7F-5C352FFE89CC}" type="pres">
      <dgm:prSet presAssocID="{16AF2AFD-34BE-4085-B2E9-9A8D0ED22932}" presName="parentNode1" presStyleLbl="node1" presStyleIdx="4" presStyleCnt="5">
        <dgm:presLayoutVars>
          <dgm:chMax val="1"/>
          <dgm:bulletEnabled val="1"/>
        </dgm:presLayoutVars>
      </dgm:prSet>
      <dgm:spPr/>
    </dgm:pt>
    <dgm:pt modelId="{1BB8C3EF-EAC8-4737-A12C-1A018DA41BF7}" type="pres">
      <dgm:prSet presAssocID="{16AF2AFD-34BE-4085-B2E9-9A8D0ED22932}" presName="connSite1" presStyleCnt="0"/>
      <dgm:spPr/>
    </dgm:pt>
  </dgm:ptLst>
  <dgm:cxnLst>
    <dgm:cxn modelId="{1F933200-7A44-4DB2-A34A-3C321A8F2654}" srcId="{2ADA626F-A549-4DEA-8625-6B2BCF41ED15}" destId="{EE0DF834-E06F-4CD2-B32C-D174EB66BB1C}" srcOrd="0" destOrd="0" parTransId="{40B9EEE8-71F6-4E36-AF04-CFB4A8D46FE4}" sibTransId="{BCF23C2B-B107-4662-BD76-8E059D2B3FD1}"/>
    <dgm:cxn modelId="{07A95E03-E555-480B-9925-40DBE0933FCA}" srcId="{2ADA626F-A549-4DEA-8625-6B2BCF41ED15}" destId="{6D8B3AE0-9BE7-481D-A885-86CEC708C10F}" srcOrd="3" destOrd="0" parTransId="{E084BF26-DBA6-4D06-B388-B50761D8E44F}" sibTransId="{7D83A487-53DA-436F-A593-E6170731B820}"/>
    <dgm:cxn modelId="{28ECEF03-C287-469B-8D8D-776A3683A7E4}" srcId="{7C5618B2-E910-4436-9CCA-47B567A78446}" destId="{577C79C5-1843-458E-BA0F-8F9C45270938}" srcOrd="0" destOrd="0" parTransId="{45E1D865-0213-4C24-9FE1-04F396A877A0}" sibTransId="{904B56A0-E301-462E-93DE-84E5C5251B65}"/>
    <dgm:cxn modelId="{00252209-4A73-4993-8EF7-80EAC74900C1}" type="presOf" srcId="{2A136A4E-F96A-4BEE-AC25-13F86B908DD1}" destId="{86A2945B-15A2-4542-A5AF-A78124639FB7}" srcOrd="1" destOrd="0" presId="urn:microsoft.com/office/officeart/2005/8/layout/hProcess4"/>
    <dgm:cxn modelId="{26BB0E0C-4C0C-4A96-A4E6-43C2E8437295}" srcId="{16AF2AFD-34BE-4085-B2E9-9A8D0ED22932}" destId="{3E0EBAE0-46CE-4839-BB54-9D7B762A0A09}" srcOrd="0" destOrd="0" parTransId="{B4D8E54A-5E15-4E3D-A7F7-61F08A89E222}" sibTransId="{BD1D3DE7-E20D-4A6D-9C97-AEA9B24D4A44}"/>
    <dgm:cxn modelId="{AB101810-EB21-4CDB-A78C-BFA0A41FCE14}" type="presOf" srcId="{10185855-CE8F-4E2C-8988-33E878CA1563}" destId="{720C1CB8-72BA-467D-91B9-BF05F3D32BCC}" srcOrd="1" destOrd="3" presId="urn:microsoft.com/office/officeart/2005/8/layout/hProcess4"/>
    <dgm:cxn modelId="{6940B813-A400-463C-A0C5-65EE6F4C7160}" type="presOf" srcId="{7C5618B2-E910-4436-9CCA-47B567A78446}" destId="{AEE9BCA9-CDF1-497F-9E6E-2101FCD6F606}" srcOrd="0" destOrd="0" presId="urn:microsoft.com/office/officeart/2005/8/layout/hProcess4"/>
    <dgm:cxn modelId="{DECD5C15-9349-4F70-969B-12306D82A5D2}" type="presOf" srcId="{2F07BE62-F66F-441A-88EC-78EC0D0C96B9}" destId="{AB6BD801-B4E0-454F-9982-754700DBE311}" srcOrd="1" destOrd="3" presId="urn:microsoft.com/office/officeart/2005/8/layout/hProcess4"/>
    <dgm:cxn modelId="{6D0E031F-C1C4-4C4F-8B09-331A3562C4C6}" srcId="{7C5618B2-E910-4436-9CCA-47B567A78446}" destId="{2F07BE62-F66F-441A-88EC-78EC0D0C96B9}" srcOrd="3" destOrd="0" parTransId="{785B53E1-F2BF-487C-BF79-ACD68CB39D6F}" sibTransId="{06C60739-1753-474E-866A-C8AD44FDC537}"/>
    <dgm:cxn modelId="{AEE59224-ED37-415A-A8F4-889FE4C6B34B}" type="presOf" srcId="{0E4F6ACF-9464-44D4-8C31-111B773740E4}" destId="{4145991A-FC69-4F10-92F3-0DF44D588DE4}" srcOrd="0" destOrd="1" presId="urn:microsoft.com/office/officeart/2005/8/layout/hProcess4"/>
    <dgm:cxn modelId="{883E682E-CDB8-4F8E-819E-560EB9F72814}" type="presOf" srcId="{FADF507D-B894-4202-97CC-A289359AD73A}" destId="{6756F21B-1A50-4D0F-A9BC-62BCDF81B5A5}" srcOrd="0" destOrd="0" presId="urn:microsoft.com/office/officeart/2005/8/layout/hProcess4"/>
    <dgm:cxn modelId="{52108830-72C4-4D49-AF27-75D27CF1D800}" type="presOf" srcId="{CB3E62D6-490A-4938-BE4F-3B95F012905A}" destId="{B6BA96D8-0544-4017-A72F-FB4179BA7666}" srcOrd="1" destOrd="1" presId="urn:microsoft.com/office/officeart/2005/8/layout/hProcess4"/>
    <dgm:cxn modelId="{360E093A-61F1-4CBF-B40C-52184B5AD528}" srcId="{2ADA626F-A549-4DEA-8625-6B2BCF41ED15}" destId="{14F9EFA5-27F4-446C-975E-CEC0722D3C1B}" srcOrd="1" destOrd="0" parTransId="{1386B646-7E53-4E55-A5C7-BC248233951F}" sibTransId="{FADF507D-B894-4202-97CC-A289359AD73A}"/>
    <dgm:cxn modelId="{7AA0AC3A-E105-409A-9960-EA8AF5453FF4}" srcId="{DB07DED7-37B3-468D-8550-18F4BC563A4F}" destId="{10185855-CE8F-4E2C-8988-33E878CA1563}" srcOrd="1" destOrd="0" parTransId="{0DC2659A-A09D-4119-A305-CB15CBBBDC35}" sibTransId="{5E001C9A-132A-49D1-9A90-CD92882CC466}"/>
    <dgm:cxn modelId="{1571D15D-45E7-49E3-AB98-37197DE1085C}" srcId="{EE0DF834-E06F-4CD2-B32C-D174EB66BB1C}" destId="{2A136A4E-F96A-4BEE-AC25-13F86B908DD1}" srcOrd="0" destOrd="0" parTransId="{ACB12CD2-ED0B-4F9F-B7DA-DAF7CBEF297B}" sibTransId="{B4C583F9-FF93-419C-B047-7F8B3FC9C554}"/>
    <dgm:cxn modelId="{45B1AA62-BC60-4355-9AA0-F5BBC5633228}" type="presOf" srcId="{10185855-CE8F-4E2C-8988-33E878CA1563}" destId="{ABB8943B-A1CF-491A-9503-B22B261C7D8E}" srcOrd="0" destOrd="3" presId="urn:microsoft.com/office/officeart/2005/8/layout/hProcess4"/>
    <dgm:cxn modelId="{C7055745-B340-4B3E-9BF5-754529D4D1B7}" type="presOf" srcId="{7D83A487-53DA-436F-A593-E6170731B820}" destId="{31BE460B-C389-45E1-8254-2CCA4ADC7A31}" srcOrd="0" destOrd="0" presId="urn:microsoft.com/office/officeart/2005/8/layout/hProcess4"/>
    <dgm:cxn modelId="{73D21648-6AFE-42D9-934D-7A26C1C54996}" type="presOf" srcId="{2ADA626F-A549-4DEA-8625-6B2BCF41ED15}" destId="{F0414DF5-82AA-4EC5-B5DF-B6459FA5013F}" srcOrd="0" destOrd="0" presId="urn:microsoft.com/office/officeart/2005/8/layout/hProcess4"/>
    <dgm:cxn modelId="{E4051A68-A731-4C46-897D-4D88B0634CDA}" type="presOf" srcId="{D0597C29-D97F-42DA-B615-8F1ADF8443BC}" destId="{053C5B4E-5BEC-4ACF-86F1-1067126B080A}" srcOrd="1" destOrd="2" presId="urn:microsoft.com/office/officeart/2005/8/layout/hProcess4"/>
    <dgm:cxn modelId="{63B8CA48-0BFD-40D2-8609-312CEFA035BA}" type="presOf" srcId="{CB3E62D6-490A-4938-BE4F-3B95F012905A}" destId="{7A2ECDFC-A8D6-464B-A880-42C0E23104C6}" srcOrd="0" destOrd="1" presId="urn:microsoft.com/office/officeart/2005/8/layout/hProcess4"/>
    <dgm:cxn modelId="{61978C6A-B995-4747-9E53-99E512238578}" type="presOf" srcId="{C9880AF9-828E-48C4-987E-95175804F4AF}" destId="{4145991A-FC69-4F10-92F3-0DF44D588DE4}" srcOrd="0" destOrd="2" presId="urn:microsoft.com/office/officeart/2005/8/layout/hProcess4"/>
    <dgm:cxn modelId="{430B914A-65C9-4A48-B0EE-C1661B849D30}" type="presOf" srcId="{C9880AF9-828E-48C4-987E-95175804F4AF}" destId="{AB6BD801-B4E0-454F-9982-754700DBE311}" srcOrd="1" destOrd="2" presId="urn:microsoft.com/office/officeart/2005/8/layout/hProcess4"/>
    <dgm:cxn modelId="{98A3446F-EC59-4BE5-87B8-542D7ED99276}" type="presOf" srcId="{3E0EBAE0-46CE-4839-BB54-9D7B762A0A09}" destId="{B6BA96D8-0544-4017-A72F-FB4179BA7666}" srcOrd="1" destOrd="0" presId="urn:microsoft.com/office/officeart/2005/8/layout/hProcess4"/>
    <dgm:cxn modelId="{D0D09D6F-B70D-4693-ACB2-90D5A26766A3}" type="presOf" srcId="{14F9EFA5-27F4-446C-975E-CEC0722D3C1B}" destId="{16528F39-8FCF-4082-A97F-562B5CB65454}" srcOrd="0" destOrd="0" presId="urn:microsoft.com/office/officeart/2005/8/layout/hProcess4"/>
    <dgm:cxn modelId="{6707FF52-DDA6-4DA8-B414-CA78D11E47A7}" type="presOf" srcId="{4F0FCE04-73EF-4B40-A21B-ACAF195D01BB}" destId="{4A7E74EB-FFD1-4785-95DB-0F6908E8AB4F}" srcOrd="0" destOrd="1" presId="urn:microsoft.com/office/officeart/2005/8/layout/hProcess4"/>
    <dgm:cxn modelId="{8485D173-EB61-4D16-8F72-FBA21DC919AB}" srcId="{7C5618B2-E910-4436-9CCA-47B567A78446}" destId="{C9880AF9-828E-48C4-987E-95175804F4AF}" srcOrd="2" destOrd="0" parTransId="{20DE7FEF-49D5-4C93-AF8C-979C8E39651C}" sibTransId="{5B6340BC-E9CE-4D6E-BF6F-534C46E81328}"/>
    <dgm:cxn modelId="{80CE4974-27BC-422D-8D12-F2DF47D8E4C5}" srcId="{6D8B3AE0-9BE7-481D-A885-86CEC708C10F}" destId="{DB07DED7-37B3-468D-8550-18F4BC563A4F}" srcOrd="1" destOrd="0" parTransId="{52663D69-287A-4856-AB58-449739D4CB79}" sibTransId="{30853913-27CA-4787-B99D-DC0D67E41107}"/>
    <dgm:cxn modelId="{BB98C954-4D7A-435C-80C5-B529A94343EB}" srcId="{14F9EFA5-27F4-446C-975E-CEC0722D3C1B}" destId="{D0597C29-D97F-42DA-B615-8F1ADF8443BC}" srcOrd="2" destOrd="0" parTransId="{1BA4505C-F6D5-4D99-8387-09A29376687A}" sibTransId="{D533DF10-F0C1-42D3-A41B-6D6323193D2B}"/>
    <dgm:cxn modelId="{CBDE9C75-B7E4-480B-B922-D4A2FB61A6AF}" srcId="{3E0EBAE0-46CE-4839-BB54-9D7B762A0A09}" destId="{CB3E62D6-490A-4938-BE4F-3B95F012905A}" srcOrd="0" destOrd="0" parTransId="{F1AC76C8-DEA3-40D6-8D57-7BE85B436CDD}" sibTransId="{4E6829CD-3133-4772-BB1A-415ADA028580}"/>
    <dgm:cxn modelId="{7C5E1078-4090-4C09-940E-3D6FA3DA8033}" srcId="{7C5618B2-E910-4436-9CCA-47B567A78446}" destId="{0E4F6ACF-9464-44D4-8C31-111B773740E4}" srcOrd="1" destOrd="0" parTransId="{0B402CDE-9F4D-4494-AE49-73D5859CFCD2}" sibTransId="{97DA65F8-7184-460B-9F3C-C07061543335}"/>
    <dgm:cxn modelId="{7B32F478-3717-4D02-A528-F4BC1C73F42C}" srcId="{6D8B3AE0-9BE7-481D-A885-86CEC708C10F}" destId="{208A50A0-C2B4-40C6-9C2A-AEDEF99E7BDC}" srcOrd="0" destOrd="0" parTransId="{8638B6E9-6986-4BD8-80BD-9A847D9D7243}" sibTransId="{77639F25-22B2-482C-AF95-1FC9738D4285}"/>
    <dgm:cxn modelId="{AA6A047C-7C38-4614-BBD3-FFCE59F34459}" type="presOf" srcId="{2A136A4E-F96A-4BEE-AC25-13F86B908DD1}" destId="{C6E6564C-2B9D-4312-A77B-099755BA833C}" srcOrd="0" destOrd="0" presId="urn:microsoft.com/office/officeart/2005/8/layout/hProcess4"/>
    <dgm:cxn modelId="{8E356C7D-C48D-45A8-B312-3BB8A0FDF932}" srcId="{3E0EBAE0-46CE-4839-BB54-9D7B762A0A09}" destId="{631701C0-071D-49ED-BB20-92D41383E8F3}" srcOrd="1" destOrd="0" parTransId="{FDFAAB1A-9D9C-449C-B4BF-F722B5DA0A0F}" sibTransId="{4C5DB7CC-D288-4BC4-A608-B8A72F1354DF}"/>
    <dgm:cxn modelId="{B811127E-DF48-42DA-ABB8-99F46D2FD031}" srcId="{2ADA626F-A549-4DEA-8625-6B2BCF41ED15}" destId="{16AF2AFD-34BE-4085-B2E9-9A8D0ED22932}" srcOrd="4" destOrd="0" parTransId="{D4B6082F-EE72-4479-8B6D-8176E6706394}" sibTransId="{37364B45-BFA8-4660-BECA-818D035B9593}"/>
    <dgm:cxn modelId="{C98F927F-9306-4F29-BAB1-FAB04C9F927A}" type="presOf" srcId="{48113B3B-355B-4606-A55A-6E0410121853}" destId="{E6857674-18E9-4AEF-9ACF-FAA89CEDF3E9}" srcOrd="0" destOrd="0" presId="urn:microsoft.com/office/officeart/2005/8/layout/hProcess4"/>
    <dgm:cxn modelId="{A1C55988-1C6A-4009-B637-FDB1819C3604}" srcId="{14F9EFA5-27F4-446C-975E-CEC0722D3C1B}" destId="{4F0FCE04-73EF-4B40-A21B-ACAF195D01BB}" srcOrd="1" destOrd="0" parTransId="{44C4F00F-C9AF-4D1F-9595-B5DF6EAEB873}" sibTransId="{F97AA6FC-BCA9-4CE7-B563-065B5D6FF269}"/>
    <dgm:cxn modelId="{F71A418A-FF42-4D29-AD54-2940C9C078F5}" type="presOf" srcId="{DB07DED7-37B3-468D-8550-18F4BC563A4F}" destId="{ABB8943B-A1CF-491A-9503-B22B261C7D8E}" srcOrd="0" destOrd="1" presId="urn:microsoft.com/office/officeart/2005/8/layout/hProcess4"/>
    <dgm:cxn modelId="{E5F48E8A-B59F-48A4-A64B-8922771F368C}" type="presOf" srcId="{0E4F6ACF-9464-44D4-8C31-111B773740E4}" destId="{AB6BD801-B4E0-454F-9982-754700DBE311}" srcOrd="1" destOrd="1" presId="urn:microsoft.com/office/officeart/2005/8/layout/hProcess4"/>
    <dgm:cxn modelId="{874FC58D-0B4E-47B4-97AD-EF1B97E5960F}" type="presOf" srcId="{1C06C895-E48B-40C4-A29E-70B1CC7F4293}" destId="{ABB8943B-A1CF-491A-9503-B22B261C7D8E}" srcOrd="0" destOrd="2" presId="urn:microsoft.com/office/officeart/2005/8/layout/hProcess4"/>
    <dgm:cxn modelId="{B9B6598E-6758-4169-9F21-6A0753F9781A}" type="presOf" srcId="{182D1733-FDAF-4F0C-A7C0-24D297422837}" destId="{4A7E74EB-FFD1-4785-95DB-0F6908E8AB4F}" srcOrd="0" destOrd="3" presId="urn:microsoft.com/office/officeart/2005/8/layout/hProcess4"/>
    <dgm:cxn modelId="{9CC4DA93-EF37-4B53-A124-1209A91D1E7E}" type="presOf" srcId="{631701C0-071D-49ED-BB20-92D41383E8F3}" destId="{7A2ECDFC-A8D6-464B-A880-42C0E23104C6}" srcOrd="0" destOrd="2" presId="urn:microsoft.com/office/officeart/2005/8/layout/hProcess4"/>
    <dgm:cxn modelId="{57ADD29D-D7B4-4EC9-B500-2058C4921A15}" type="presOf" srcId="{4F0FCE04-73EF-4B40-A21B-ACAF195D01BB}" destId="{053C5B4E-5BEC-4ACF-86F1-1067126B080A}" srcOrd="1" destOrd="1" presId="urn:microsoft.com/office/officeart/2005/8/layout/hProcess4"/>
    <dgm:cxn modelId="{0D5820A3-BCAD-4753-A7A5-63229FE83D50}" srcId="{DB07DED7-37B3-468D-8550-18F4BC563A4F}" destId="{1C06C895-E48B-40C4-A29E-70B1CC7F4293}" srcOrd="0" destOrd="0" parTransId="{3F5740D5-0463-4066-8896-26E06391696B}" sibTransId="{0767F2A9-4DD8-4E33-9C1F-14060AD00973}"/>
    <dgm:cxn modelId="{203E14A4-B22E-422D-8CBF-F1FBD58A2CAA}" srcId="{14F9EFA5-27F4-446C-975E-CEC0722D3C1B}" destId="{182D1733-FDAF-4F0C-A7C0-24D297422837}" srcOrd="3" destOrd="0" parTransId="{5B7E7825-0955-4F86-9B74-C9F71451933A}" sibTransId="{E5E017D2-0462-4B13-90C4-2C32F3FB22E2}"/>
    <dgm:cxn modelId="{84842EA8-8FED-407A-B7B9-B2D2BA558C74}" type="presOf" srcId="{3714FB9C-A068-4F61-AA8D-1FDF3A33E127}" destId="{053C5B4E-5BEC-4ACF-86F1-1067126B080A}" srcOrd="1" destOrd="0" presId="urn:microsoft.com/office/officeart/2005/8/layout/hProcess4"/>
    <dgm:cxn modelId="{9320F1B0-D639-4B25-B29D-12008E219F15}" type="presOf" srcId="{6D8B3AE0-9BE7-481D-A885-86CEC708C10F}" destId="{ED4004E5-AD95-4CF5-AE1B-0B1F2A0D64F3}" srcOrd="0" destOrd="0" presId="urn:microsoft.com/office/officeart/2005/8/layout/hProcess4"/>
    <dgm:cxn modelId="{67FB1BB4-C0CB-4AC7-8A44-6833A1B93D3B}" type="presOf" srcId="{208A50A0-C2B4-40C6-9C2A-AEDEF99E7BDC}" destId="{720C1CB8-72BA-467D-91B9-BF05F3D32BCC}" srcOrd="1" destOrd="0" presId="urn:microsoft.com/office/officeart/2005/8/layout/hProcess4"/>
    <dgm:cxn modelId="{FE82E6B4-DE8B-4353-BB5D-A9E23D246CE6}" type="presOf" srcId="{208A50A0-C2B4-40C6-9C2A-AEDEF99E7BDC}" destId="{ABB8943B-A1CF-491A-9503-B22B261C7D8E}" srcOrd="0" destOrd="0" presId="urn:microsoft.com/office/officeart/2005/8/layout/hProcess4"/>
    <dgm:cxn modelId="{A939B1B5-8795-4537-B8FB-03E572FC494D}" type="presOf" srcId="{182D1733-FDAF-4F0C-A7C0-24D297422837}" destId="{053C5B4E-5BEC-4ACF-86F1-1067126B080A}" srcOrd="1" destOrd="3" presId="urn:microsoft.com/office/officeart/2005/8/layout/hProcess4"/>
    <dgm:cxn modelId="{A11C0AB8-0C65-4D2A-9CEE-CF9E28BA8BB7}" type="presOf" srcId="{577C79C5-1843-458E-BA0F-8F9C45270938}" destId="{4145991A-FC69-4F10-92F3-0DF44D588DE4}" srcOrd="0" destOrd="0" presId="urn:microsoft.com/office/officeart/2005/8/layout/hProcess4"/>
    <dgm:cxn modelId="{B51FC8BC-0E0A-4D4A-963F-43147DC8C1F0}" type="presOf" srcId="{631701C0-071D-49ED-BB20-92D41383E8F3}" destId="{B6BA96D8-0544-4017-A72F-FB4179BA7666}" srcOrd="1" destOrd="2" presId="urn:microsoft.com/office/officeart/2005/8/layout/hProcess4"/>
    <dgm:cxn modelId="{96F8DCBC-00A0-44FD-9CC8-D1E751F32E52}" type="presOf" srcId="{EE0DF834-E06F-4CD2-B32C-D174EB66BB1C}" destId="{5C0AB1AE-8ED3-4A7E-A915-D1E38C42B0BB}" srcOrd="0" destOrd="0" presId="urn:microsoft.com/office/officeart/2005/8/layout/hProcess4"/>
    <dgm:cxn modelId="{6B5F4DBE-F5DF-4428-AB95-C10A3B46174C}" type="presOf" srcId="{1C06C895-E48B-40C4-A29E-70B1CC7F4293}" destId="{720C1CB8-72BA-467D-91B9-BF05F3D32BCC}" srcOrd="1" destOrd="2" presId="urn:microsoft.com/office/officeart/2005/8/layout/hProcess4"/>
    <dgm:cxn modelId="{0FF8B6CB-A250-483D-B3C4-ACF942F53339}" type="presOf" srcId="{D0597C29-D97F-42DA-B615-8F1ADF8443BC}" destId="{4A7E74EB-FFD1-4785-95DB-0F6908E8AB4F}" srcOrd="0" destOrd="2" presId="urn:microsoft.com/office/officeart/2005/8/layout/hProcess4"/>
    <dgm:cxn modelId="{B71E26CF-9BB1-4A5C-9AB5-85BBDA53E595}" type="presOf" srcId="{2F07BE62-F66F-441A-88EC-78EC0D0C96B9}" destId="{4145991A-FC69-4F10-92F3-0DF44D588DE4}" srcOrd="0" destOrd="3" presId="urn:microsoft.com/office/officeart/2005/8/layout/hProcess4"/>
    <dgm:cxn modelId="{A372FAD2-F0E1-463B-9A29-D2578911243E}" type="presOf" srcId="{16AF2AFD-34BE-4085-B2E9-9A8D0ED22932}" destId="{6FC2428F-8E63-4F03-8B7F-5C352FFE89CC}" srcOrd="0" destOrd="0" presId="urn:microsoft.com/office/officeart/2005/8/layout/hProcess4"/>
    <dgm:cxn modelId="{61EF77D7-1200-4B42-859A-19FE34A66420}" type="presOf" srcId="{BCF23C2B-B107-4662-BD76-8E059D2B3FD1}" destId="{A8955369-395D-4467-BEDB-931A32EBD71B}" srcOrd="0" destOrd="0" presId="urn:microsoft.com/office/officeart/2005/8/layout/hProcess4"/>
    <dgm:cxn modelId="{5DE423DE-7820-4C78-90DB-5848BBA0EFD8}" type="presOf" srcId="{3E0EBAE0-46CE-4839-BB54-9D7B762A0A09}" destId="{7A2ECDFC-A8D6-464B-A880-42C0E23104C6}" srcOrd="0" destOrd="0" presId="urn:microsoft.com/office/officeart/2005/8/layout/hProcess4"/>
    <dgm:cxn modelId="{6CA842E4-E8D9-4CE4-972D-B5BE5BFA7AE8}" type="presOf" srcId="{3714FB9C-A068-4F61-AA8D-1FDF3A33E127}" destId="{4A7E74EB-FFD1-4785-95DB-0F6908E8AB4F}" srcOrd="0" destOrd="0" presId="urn:microsoft.com/office/officeart/2005/8/layout/hProcess4"/>
    <dgm:cxn modelId="{C6F812E9-4B8A-475F-9297-563151C68BFD}" type="presOf" srcId="{577C79C5-1843-458E-BA0F-8F9C45270938}" destId="{AB6BD801-B4E0-454F-9982-754700DBE311}" srcOrd="1" destOrd="0" presId="urn:microsoft.com/office/officeart/2005/8/layout/hProcess4"/>
    <dgm:cxn modelId="{36C4BCF2-7B86-49FD-A684-FB7A632B1DBE}" srcId="{2ADA626F-A549-4DEA-8625-6B2BCF41ED15}" destId="{7C5618B2-E910-4436-9CCA-47B567A78446}" srcOrd="2" destOrd="0" parTransId="{5A09F58C-2CC3-4461-9488-E3B760AFB6FB}" sibTransId="{48113B3B-355B-4606-A55A-6E0410121853}"/>
    <dgm:cxn modelId="{758832F4-00EB-499B-8A56-C1CCFA8081C7}" type="presOf" srcId="{DB07DED7-37B3-468D-8550-18F4BC563A4F}" destId="{720C1CB8-72BA-467D-91B9-BF05F3D32BCC}" srcOrd="1" destOrd="1" presId="urn:microsoft.com/office/officeart/2005/8/layout/hProcess4"/>
    <dgm:cxn modelId="{75BA65F8-E50D-40B1-A134-EED7586F96C3}" srcId="{14F9EFA5-27F4-446C-975E-CEC0722D3C1B}" destId="{3714FB9C-A068-4F61-AA8D-1FDF3A33E127}" srcOrd="0" destOrd="0" parTransId="{F4429F4D-C096-46E2-AC4D-0CDB80901DF7}" sibTransId="{E5B4EFDF-9609-432A-B191-C2495F748571}"/>
    <dgm:cxn modelId="{9C4BFFAF-C315-4BAE-A9DD-712E1568AA7C}" type="presParOf" srcId="{F0414DF5-82AA-4EC5-B5DF-B6459FA5013F}" destId="{A4BE7195-B472-4F23-A72D-24B60BB1FBE6}" srcOrd="0" destOrd="0" presId="urn:microsoft.com/office/officeart/2005/8/layout/hProcess4"/>
    <dgm:cxn modelId="{EB5F146C-2AF0-444C-A4D3-23A205A7571A}" type="presParOf" srcId="{F0414DF5-82AA-4EC5-B5DF-B6459FA5013F}" destId="{8FCEA18F-3022-405F-80D8-587646C8AECF}" srcOrd="1" destOrd="0" presId="urn:microsoft.com/office/officeart/2005/8/layout/hProcess4"/>
    <dgm:cxn modelId="{B1EDC360-9FE6-4020-99AA-15BCA889A04D}" type="presParOf" srcId="{F0414DF5-82AA-4EC5-B5DF-B6459FA5013F}" destId="{8686B112-40D4-4BFF-B7FD-5043D484D174}" srcOrd="2" destOrd="0" presId="urn:microsoft.com/office/officeart/2005/8/layout/hProcess4"/>
    <dgm:cxn modelId="{22ADC290-A8D1-4428-B7B1-1C0401F8EFC2}" type="presParOf" srcId="{8686B112-40D4-4BFF-B7FD-5043D484D174}" destId="{52A78828-C1D6-44B0-B180-8F315B998ACD}" srcOrd="0" destOrd="0" presId="urn:microsoft.com/office/officeart/2005/8/layout/hProcess4"/>
    <dgm:cxn modelId="{CD59D6AC-A0D5-4AAB-A479-8DA92F953747}" type="presParOf" srcId="{52A78828-C1D6-44B0-B180-8F315B998ACD}" destId="{4D758DCD-29D3-4F56-9D16-912DE29E6159}" srcOrd="0" destOrd="0" presId="urn:microsoft.com/office/officeart/2005/8/layout/hProcess4"/>
    <dgm:cxn modelId="{A81038B4-21DE-41C4-998F-9E4F888C3E1A}" type="presParOf" srcId="{52A78828-C1D6-44B0-B180-8F315B998ACD}" destId="{C6E6564C-2B9D-4312-A77B-099755BA833C}" srcOrd="1" destOrd="0" presId="urn:microsoft.com/office/officeart/2005/8/layout/hProcess4"/>
    <dgm:cxn modelId="{8038CE9D-62D6-4278-ACA6-636FE8973051}" type="presParOf" srcId="{52A78828-C1D6-44B0-B180-8F315B998ACD}" destId="{86A2945B-15A2-4542-A5AF-A78124639FB7}" srcOrd="2" destOrd="0" presId="urn:microsoft.com/office/officeart/2005/8/layout/hProcess4"/>
    <dgm:cxn modelId="{96969250-3859-4D24-A604-DA6F9DA85157}" type="presParOf" srcId="{52A78828-C1D6-44B0-B180-8F315B998ACD}" destId="{5C0AB1AE-8ED3-4A7E-A915-D1E38C42B0BB}" srcOrd="3" destOrd="0" presId="urn:microsoft.com/office/officeart/2005/8/layout/hProcess4"/>
    <dgm:cxn modelId="{05F37FE8-4723-4CA3-88B3-C5D53BA9A7D5}" type="presParOf" srcId="{52A78828-C1D6-44B0-B180-8F315B998ACD}" destId="{952288B8-7D7E-44B4-8509-29A212B837C5}" srcOrd="4" destOrd="0" presId="urn:microsoft.com/office/officeart/2005/8/layout/hProcess4"/>
    <dgm:cxn modelId="{5468F9A5-0EEA-4F49-B89C-1CDAC31E44AC}" type="presParOf" srcId="{8686B112-40D4-4BFF-B7FD-5043D484D174}" destId="{A8955369-395D-4467-BEDB-931A32EBD71B}" srcOrd="1" destOrd="0" presId="urn:microsoft.com/office/officeart/2005/8/layout/hProcess4"/>
    <dgm:cxn modelId="{2292921F-46E2-43FA-8B54-D4650F3A6EB8}" type="presParOf" srcId="{8686B112-40D4-4BFF-B7FD-5043D484D174}" destId="{CA06C8A4-EAB3-4A5C-A1ED-CAA61E6150BA}" srcOrd="2" destOrd="0" presId="urn:microsoft.com/office/officeart/2005/8/layout/hProcess4"/>
    <dgm:cxn modelId="{54DA06DF-F0A0-44AB-8875-1F088C0F443C}" type="presParOf" srcId="{CA06C8A4-EAB3-4A5C-A1ED-CAA61E6150BA}" destId="{634BF550-041D-47CD-894C-E6D0F9F7214C}" srcOrd="0" destOrd="0" presId="urn:microsoft.com/office/officeart/2005/8/layout/hProcess4"/>
    <dgm:cxn modelId="{2F027F46-B3BD-4E5B-A5A4-81174EE237CC}" type="presParOf" srcId="{CA06C8A4-EAB3-4A5C-A1ED-CAA61E6150BA}" destId="{4A7E74EB-FFD1-4785-95DB-0F6908E8AB4F}" srcOrd="1" destOrd="0" presId="urn:microsoft.com/office/officeart/2005/8/layout/hProcess4"/>
    <dgm:cxn modelId="{CDA73E5F-D687-4C6F-8A58-F56F94E67F4C}" type="presParOf" srcId="{CA06C8A4-EAB3-4A5C-A1ED-CAA61E6150BA}" destId="{053C5B4E-5BEC-4ACF-86F1-1067126B080A}" srcOrd="2" destOrd="0" presId="urn:microsoft.com/office/officeart/2005/8/layout/hProcess4"/>
    <dgm:cxn modelId="{D301B884-4E9B-4203-A96A-A30FD565E553}" type="presParOf" srcId="{CA06C8A4-EAB3-4A5C-A1ED-CAA61E6150BA}" destId="{16528F39-8FCF-4082-A97F-562B5CB65454}" srcOrd="3" destOrd="0" presId="urn:microsoft.com/office/officeart/2005/8/layout/hProcess4"/>
    <dgm:cxn modelId="{DE40CF93-1CC2-4331-AF1F-EAE0EB69BCBB}" type="presParOf" srcId="{CA06C8A4-EAB3-4A5C-A1ED-CAA61E6150BA}" destId="{01993121-9518-47DB-851A-3D49C94597DC}" srcOrd="4" destOrd="0" presId="urn:microsoft.com/office/officeart/2005/8/layout/hProcess4"/>
    <dgm:cxn modelId="{6B78EBBE-F59F-4C78-B6CC-68CC07015FCF}" type="presParOf" srcId="{8686B112-40D4-4BFF-B7FD-5043D484D174}" destId="{6756F21B-1A50-4D0F-A9BC-62BCDF81B5A5}" srcOrd="3" destOrd="0" presId="urn:microsoft.com/office/officeart/2005/8/layout/hProcess4"/>
    <dgm:cxn modelId="{8AFBE734-A555-4723-BA42-E51E04AA7013}" type="presParOf" srcId="{8686B112-40D4-4BFF-B7FD-5043D484D174}" destId="{1B97AA4B-CC0A-4280-917A-3D101DA2C84D}" srcOrd="4" destOrd="0" presId="urn:microsoft.com/office/officeart/2005/8/layout/hProcess4"/>
    <dgm:cxn modelId="{6002DC86-B862-4436-90ED-CE6D2DBDB314}" type="presParOf" srcId="{1B97AA4B-CC0A-4280-917A-3D101DA2C84D}" destId="{CF0A78A6-424E-4939-92B5-62775A99B3BB}" srcOrd="0" destOrd="0" presId="urn:microsoft.com/office/officeart/2005/8/layout/hProcess4"/>
    <dgm:cxn modelId="{171801CE-8D71-481D-9DC4-789E83E56D82}" type="presParOf" srcId="{1B97AA4B-CC0A-4280-917A-3D101DA2C84D}" destId="{4145991A-FC69-4F10-92F3-0DF44D588DE4}" srcOrd="1" destOrd="0" presId="urn:microsoft.com/office/officeart/2005/8/layout/hProcess4"/>
    <dgm:cxn modelId="{81DF3DCD-F693-4B8B-BE22-686D558D6270}" type="presParOf" srcId="{1B97AA4B-CC0A-4280-917A-3D101DA2C84D}" destId="{AB6BD801-B4E0-454F-9982-754700DBE311}" srcOrd="2" destOrd="0" presId="urn:microsoft.com/office/officeart/2005/8/layout/hProcess4"/>
    <dgm:cxn modelId="{4024EF66-4F7A-4F1D-B2FF-D3F189D32EB0}" type="presParOf" srcId="{1B97AA4B-CC0A-4280-917A-3D101DA2C84D}" destId="{AEE9BCA9-CDF1-497F-9E6E-2101FCD6F606}" srcOrd="3" destOrd="0" presId="urn:microsoft.com/office/officeart/2005/8/layout/hProcess4"/>
    <dgm:cxn modelId="{229BD6AA-F51E-444C-B009-1FF72E2A31ED}" type="presParOf" srcId="{1B97AA4B-CC0A-4280-917A-3D101DA2C84D}" destId="{6AA41057-9E87-4391-B47D-DE53712F5E4E}" srcOrd="4" destOrd="0" presId="urn:microsoft.com/office/officeart/2005/8/layout/hProcess4"/>
    <dgm:cxn modelId="{6B8FED6E-989B-4C50-B1AC-3818E91A8CDB}" type="presParOf" srcId="{8686B112-40D4-4BFF-B7FD-5043D484D174}" destId="{E6857674-18E9-4AEF-9ACF-FAA89CEDF3E9}" srcOrd="5" destOrd="0" presId="urn:microsoft.com/office/officeart/2005/8/layout/hProcess4"/>
    <dgm:cxn modelId="{707A13B8-EA2E-462D-8353-F6B376A1A85C}" type="presParOf" srcId="{8686B112-40D4-4BFF-B7FD-5043D484D174}" destId="{DFE7DE98-95EC-4BFA-AACD-9E9641620E1B}" srcOrd="6" destOrd="0" presId="urn:microsoft.com/office/officeart/2005/8/layout/hProcess4"/>
    <dgm:cxn modelId="{E25EE006-01D8-4520-8494-1958F05835CD}" type="presParOf" srcId="{DFE7DE98-95EC-4BFA-AACD-9E9641620E1B}" destId="{D8EFE7DE-DF48-4705-A645-52BEE54BADCD}" srcOrd="0" destOrd="0" presId="urn:microsoft.com/office/officeart/2005/8/layout/hProcess4"/>
    <dgm:cxn modelId="{8BFA5C77-3204-4708-9EAB-0FCC5C722504}" type="presParOf" srcId="{DFE7DE98-95EC-4BFA-AACD-9E9641620E1B}" destId="{ABB8943B-A1CF-491A-9503-B22B261C7D8E}" srcOrd="1" destOrd="0" presId="urn:microsoft.com/office/officeart/2005/8/layout/hProcess4"/>
    <dgm:cxn modelId="{199A9529-9A3B-4061-B55A-280E168F0F34}" type="presParOf" srcId="{DFE7DE98-95EC-4BFA-AACD-9E9641620E1B}" destId="{720C1CB8-72BA-467D-91B9-BF05F3D32BCC}" srcOrd="2" destOrd="0" presId="urn:microsoft.com/office/officeart/2005/8/layout/hProcess4"/>
    <dgm:cxn modelId="{F23D89BF-802E-4FEF-A088-9C57A39102DB}" type="presParOf" srcId="{DFE7DE98-95EC-4BFA-AACD-9E9641620E1B}" destId="{ED4004E5-AD95-4CF5-AE1B-0B1F2A0D64F3}" srcOrd="3" destOrd="0" presId="urn:microsoft.com/office/officeart/2005/8/layout/hProcess4"/>
    <dgm:cxn modelId="{6FCC5EBC-7673-4CE2-B1AB-B587528F71E9}" type="presParOf" srcId="{DFE7DE98-95EC-4BFA-AACD-9E9641620E1B}" destId="{AC641133-7EF9-40A1-BB01-72556E278925}" srcOrd="4" destOrd="0" presId="urn:microsoft.com/office/officeart/2005/8/layout/hProcess4"/>
    <dgm:cxn modelId="{6F8CC8DF-9D9F-46EC-85B9-37826A385CC1}" type="presParOf" srcId="{8686B112-40D4-4BFF-B7FD-5043D484D174}" destId="{31BE460B-C389-45E1-8254-2CCA4ADC7A31}" srcOrd="7" destOrd="0" presId="urn:microsoft.com/office/officeart/2005/8/layout/hProcess4"/>
    <dgm:cxn modelId="{3695FBFF-5301-4540-85CF-511A766277B5}" type="presParOf" srcId="{8686B112-40D4-4BFF-B7FD-5043D484D174}" destId="{BAE213EC-3A9F-4136-BC16-2445439BACFC}" srcOrd="8" destOrd="0" presId="urn:microsoft.com/office/officeart/2005/8/layout/hProcess4"/>
    <dgm:cxn modelId="{FB694AD3-150B-4D87-90A3-6B548D89252D}" type="presParOf" srcId="{BAE213EC-3A9F-4136-BC16-2445439BACFC}" destId="{8A58B060-14AA-401A-97DC-9F8A5617C2F5}" srcOrd="0" destOrd="0" presId="urn:microsoft.com/office/officeart/2005/8/layout/hProcess4"/>
    <dgm:cxn modelId="{698F124B-BD4E-46FA-8796-394A0D71FA95}" type="presParOf" srcId="{BAE213EC-3A9F-4136-BC16-2445439BACFC}" destId="{7A2ECDFC-A8D6-464B-A880-42C0E23104C6}" srcOrd="1" destOrd="0" presId="urn:microsoft.com/office/officeart/2005/8/layout/hProcess4"/>
    <dgm:cxn modelId="{C39DECDD-F2D2-48FA-841D-B421488FB071}" type="presParOf" srcId="{BAE213EC-3A9F-4136-BC16-2445439BACFC}" destId="{B6BA96D8-0544-4017-A72F-FB4179BA7666}" srcOrd="2" destOrd="0" presId="urn:microsoft.com/office/officeart/2005/8/layout/hProcess4"/>
    <dgm:cxn modelId="{3BDD7A9B-9B65-4D3A-89B8-7DF95BA531B1}" type="presParOf" srcId="{BAE213EC-3A9F-4136-BC16-2445439BACFC}" destId="{6FC2428F-8E63-4F03-8B7F-5C352FFE89CC}" srcOrd="3" destOrd="0" presId="urn:microsoft.com/office/officeart/2005/8/layout/hProcess4"/>
    <dgm:cxn modelId="{EC5805D5-71F0-4B16-8C5D-F3B3FB873948}" type="presParOf" srcId="{BAE213EC-3A9F-4136-BC16-2445439BACFC}" destId="{1BB8C3EF-EAC8-4737-A12C-1A018DA41BF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564C-2B9D-4312-A77B-099755BA833C}">
      <dsp:nvSpPr>
        <dsp:cNvPr id="0" name=""/>
        <dsp:cNvSpPr/>
      </dsp:nvSpPr>
      <dsp:spPr>
        <a:xfrm>
          <a:off x="2172" y="2030835"/>
          <a:ext cx="1807066" cy="14904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latin typeface="Calibri Light" panose="020F0302020204030204"/>
            </a:rPr>
            <a:t>7</a:t>
          </a:r>
          <a:r>
            <a:rPr lang="en-US" sz="1300" kern="1200" dirty="0"/>
            <a:t> million entries of Flights details from Bureau of Transportation Statistics.</a:t>
          </a:r>
        </a:p>
      </dsp:txBody>
      <dsp:txXfrm>
        <a:off x="36471" y="2065134"/>
        <a:ext cx="1738468" cy="1102471"/>
      </dsp:txXfrm>
    </dsp:sp>
    <dsp:sp modelId="{A8955369-395D-4467-BEDB-931A32EBD71B}">
      <dsp:nvSpPr>
        <dsp:cNvPr id="0" name=""/>
        <dsp:cNvSpPr/>
      </dsp:nvSpPr>
      <dsp:spPr>
        <a:xfrm>
          <a:off x="1014783" y="2375349"/>
          <a:ext cx="2008319" cy="2008319"/>
        </a:xfrm>
        <a:prstGeom prst="leftCircularArrow">
          <a:avLst>
            <a:gd name="adj1" fmla="val 3231"/>
            <a:gd name="adj2" fmla="val 398311"/>
            <a:gd name="adj3" fmla="val 2173822"/>
            <a:gd name="adj4" fmla="val 9024489"/>
            <a:gd name="adj5" fmla="val 3769"/>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C0AB1AE-8ED3-4A7E-A915-D1E38C42B0BB}">
      <dsp:nvSpPr>
        <dsp:cNvPr id="0" name=""/>
        <dsp:cNvSpPr/>
      </dsp:nvSpPr>
      <dsp:spPr>
        <a:xfrm>
          <a:off x="403743" y="3201904"/>
          <a:ext cx="1606281" cy="638765"/>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Calibri Light" panose="020F0302020204030204"/>
            </a:rPr>
            <a:t>OBTAIN</a:t>
          </a:r>
          <a:endParaRPr lang="en-US" sz="2600" kern="1200" dirty="0"/>
        </a:p>
      </dsp:txBody>
      <dsp:txXfrm>
        <a:off x="422452" y="3220613"/>
        <a:ext cx="1568863" cy="601347"/>
      </dsp:txXfrm>
    </dsp:sp>
    <dsp:sp modelId="{4A7E74EB-FFD1-4785-95DB-0F6908E8AB4F}">
      <dsp:nvSpPr>
        <dsp:cNvPr id="0" name=""/>
        <dsp:cNvSpPr/>
      </dsp:nvSpPr>
      <dsp:spPr>
        <a:xfrm>
          <a:off x="2318999" y="2030835"/>
          <a:ext cx="1807066" cy="14904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Trimming</a:t>
          </a:r>
        </a:p>
        <a:p>
          <a:pPr marL="114300" lvl="1" indent="-114300" algn="l" defTabSz="577850">
            <a:lnSpc>
              <a:spcPct val="90000"/>
            </a:lnSpc>
            <a:spcBef>
              <a:spcPct val="0"/>
            </a:spcBef>
            <a:spcAft>
              <a:spcPct val="15000"/>
            </a:spcAft>
            <a:buChar char="•"/>
          </a:pPr>
          <a:r>
            <a:rPr lang="en-US" sz="1300" kern="1200" dirty="0"/>
            <a:t>Imputing missing values</a:t>
          </a:r>
        </a:p>
        <a:p>
          <a:pPr marL="114300" lvl="1" indent="-114300" algn="l" defTabSz="577850">
            <a:lnSpc>
              <a:spcPct val="90000"/>
            </a:lnSpc>
            <a:spcBef>
              <a:spcPct val="0"/>
            </a:spcBef>
            <a:spcAft>
              <a:spcPct val="15000"/>
            </a:spcAft>
            <a:buChar char="•"/>
          </a:pPr>
          <a:r>
            <a:rPr lang="en-US" sz="1300" kern="1200" dirty="0"/>
            <a:t>Type conversion</a:t>
          </a:r>
        </a:p>
        <a:p>
          <a:pPr marL="114300" lvl="1" indent="-114300" algn="l" defTabSz="577850">
            <a:lnSpc>
              <a:spcPct val="90000"/>
            </a:lnSpc>
            <a:spcBef>
              <a:spcPct val="0"/>
            </a:spcBef>
            <a:spcAft>
              <a:spcPct val="15000"/>
            </a:spcAft>
            <a:buChar char="•"/>
          </a:pPr>
          <a:r>
            <a:rPr lang="en-US" sz="1300" kern="1200" dirty="0"/>
            <a:t>Feature Selection</a:t>
          </a:r>
        </a:p>
      </dsp:txBody>
      <dsp:txXfrm>
        <a:off x="2353298" y="2384517"/>
        <a:ext cx="1738468" cy="1102471"/>
      </dsp:txXfrm>
    </dsp:sp>
    <dsp:sp modelId="{6756F21B-1A50-4D0F-A9BC-62BCDF81B5A5}">
      <dsp:nvSpPr>
        <dsp:cNvPr id="0" name=""/>
        <dsp:cNvSpPr/>
      </dsp:nvSpPr>
      <dsp:spPr>
        <a:xfrm>
          <a:off x="3316551" y="1110014"/>
          <a:ext cx="2239222" cy="2239222"/>
        </a:xfrm>
        <a:prstGeom prst="circularArrow">
          <a:avLst>
            <a:gd name="adj1" fmla="val 2898"/>
            <a:gd name="adj2" fmla="val 354446"/>
            <a:gd name="adj3" fmla="val 19470044"/>
            <a:gd name="adj4" fmla="val 12575511"/>
            <a:gd name="adj5" fmla="val 3381"/>
          </a:avLst>
        </a:prstGeom>
        <a:solidFill>
          <a:schemeClr val="accent5">
            <a:hueOff val="-2252848"/>
            <a:satOff val="-5806"/>
            <a:lumOff val="-392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6528F39-8FCF-4082-A97F-562B5CB65454}">
      <dsp:nvSpPr>
        <dsp:cNvPr id="0" name=""/>
        <dsp:cNvSpPr/>
      </dsp:nvSpPr>
      <dsp:spPr>
        <a:xfrm>
          <a:off x="2720570" y="1711452"/>
          <a:ext cx="1606281" cy="638765"/>
        </a:xfrm>
        <a:prstGeom prst="roundRect">
          <a:avLst>
            <a:gd name="adj" fmla="val 10000"/>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SCRUB</a:t>
          </a:r>
        </a:p>
      </dsp:txBody>
      <dsp:txXfrm>
        <a:off x="2739279" y="1730161"/>
        <a:ext cx="1568863" cy="601347"/>
      </dsp:txXfrm>
    </dsp:sp>
    <dsp:sp modelId="{4145991A-FC69-4F10-92F3-0DF44D588DE4}">
      <dsp:nvSpPr>
        <dsp:cNvPr id="0" name=""/>
        <dsp:cNvSpPr/>
      </dsp:nvSpPr>
      <dsp:spPr>
        <a:xfrm>
          <a:off x="4635826" y="2030835"/>
          <a:ext cx="1807066" cy="14904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Sampling</a:t>
          </a:r>
        </a:p>
        <a:p>
          <a:pPr marL="114300" lvl="1" indent="-114300" algn="l" defTabSz="577850">
            <a:lnSpc>
              <a:spcPct val="90000"/>
            </a:lnSpc>
            <a:spcBef>
              <a:spcPct val="0"/>
            </a:spcBef>
            <a:spcAft>
              <a:spcPct val="15000"/>
            </a:spcAft>
            <a:buChar char="•"/>
          </a:pPr>
          <a:r>
            <a:rPr lang="en-US" sz="1300" kern="1200" dirty="0"/>
            <a:t>Balancing</a:t>
          </a:r>
        </a:p>
        <a:p>
          <a:pPr marL="114300" lvl="1" indent="-114300" algn="l" defTabSz="577850">
            <a:lnSpc>
              <a:spcPct val="90000"/>
            </a:lnSpc>
            <a:spcBef>
              <a:spcPct val="0"/>
            </a:spcBef>
            <a:spcAft>
              <a:spcPct val="15000"/>
            </a:spcAft>
            <a:buChar char="•"/>
          </a:pPr>
          <a:r>
            <a:rPr lang="en-US" sz="1300" kern="1200" dirty="0"/>
            <a:t>Visualization</a:t>
          </a:r>
        </a:p>
        <a:p>
          <a:pPr marL="114300" lvl="1" indent="-114300" algn="l" defTabSz="577850" rtl="0">
            <a:lnSpc>
              <a:spcPct val="90000"/>
            </a:lnSpc>
            <a:spcBef>
              <a:spcPct val="0"/>
            </a:spcBef>
            <a:spcAft>
              <a:spcPct val="15000"/>
            </a:spcAft>
            <a:buChar char="•"/>
          </a:pPr>
          <a:r>
            <a:rPr lang="en-US" sz="1300" kern="1200" dirty="0"/>
            <a:t>Modeling Strategy</a:t>
          </a:r>
        </a:p>
      </dsp:txBody>
      <dsp:txXfrm>
        <a:off x="4670125" y="2065134"/>
        <a:ext cx="1738468" cy="1102471"/>
      </dsp:txXfrm>
    </dsp:sp>
    <dsp:sp modelId="{E6857674-18E9-4AEF-9ACF-FAA89CEDF3E9}">
      <dsp:nvSpPr>
        <dsp:cNvPr id="0" name=""/>
        <dsp:cNvSpPr/>
      </dsp:nvSpPr>
      <dsp:spPr>
        <a:xfrm>
          <a:off x="5648437" y="2375349"/>
          <a:ext cx="2008319" cy="2008319"/>
        </a:xfrm>
        <a:prstGeom prst="leftCircularArrow">
          <a:avLst>
            <a:gd name="adj1" fmla="val 3231"/>
            <a:gd name="adj2" fmla="val 398311"/>
            <a:gd name="adj3" fmla="val 2173822"/>
            <a:gd name="adj4" fmla="val 9024489"/>
            <a:gd name="adj5" fmla="val 3769"/>
          </a:avLst>
        </a:prstGeom>
        <a:solidFill>
          <a:schemeClr val="accent5">
            <a:hueOff val="-4505695"/>
            <a:satOff val="-11613"/>
            <a:lumOff val="-784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EE9BCA9-CDF1-497F-9E6E-2101FCD6F606}">
      <dsp:nvSpPr>
        <dsp:cNvPr id="0" name=""/>
        <dsp:cNvSpPr/>
      </dsp:nvSpPr>
      <dsp:spPr>
        <a:xfrm>
          <a:off x="5037396" y="3201904"/>
          <a:ext cx="1606281" cy="638765"/>
        </a:xfrm>
        <a:prstGeom prst="roundRect">
          <a:avLst>
            <a:gd name="adj" fmla="val 10000"/>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EXPLORE</a:t>
          </a:r>
        </a:p>
      </dsp:txBody>
      <dsp:txXfrm>
        <a:off x="5056105" y="3220613"/>
        <a:ext cx="1568863" cy="601347"/>
      </dsp:txXfrm>
    </dsp:sp>
    <dsp:sp modelId="{ABB8943B-A1CF-491A-9503-B22B261C7D8E}">
      <dsp:nvSpPr>
        <dsp:cNvPr id="0" name=""/>
        <dsp:cNvSpPr/>
      </dsp:nvSpPr>
      <dsp:spPr>
        <a:xfrm>
          <a:off x="6952653" y="2030835"/>
          <a:ext cx="1807066" cy="14904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Partitioning Data</a:t>
          </a:r>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Naïve Bayes Classifier</a:t>
          </a:r>
        </a:p>
        <a:p>
          <a:pPr marL="228600" lvl="2" indent="-114300" algn="l" defTabSz="577850">
            <a:lnSpc>
              <a:spcPct val="90000"/>
            </a:lnSpc>
            <a:spcBef>
              <a:spcPct val="0"/>
            </a:spcBef>
            <a:spcAft>
              <a:spcPct val="15000"/>
            </a:spcAft>
            <a:buChar char="•"/>
          </a:pPr>
          <a:r>
            <a:rPr lang="en-US" sz="1300" kern="1200" dirty="0">
              <a:latin typeface="Calibri Light" panose="020F0302020204030204"/>
            </a:rPr>
            <a:t>Ontime</a:t>
          </a:r>
        </a:p>
        <a:p>
          <a:pPr marL="228600" lvl="2" indent="-114300" algn="l" defTabSz="577850">
            <a:lnSpc>
              <a:spcPct val="90000"/>
            </a:lnSpc>
            <a:spcBef>
              <a:spcPct val="0"/>
            </a:spcBef>
            <a:spcAft>
              <a:spcPct val="15000"/>
            </a:spcAft>
            <a:buChar char="•"/>
          </a:pPr>
          <a:r>
            <a:rPr lang="en-US" sz="1300" kern="1200" dirty="0">
              <a:latin typeface="Calibri Light" panose="020F0302020204030204"/>
            </a:rPr>
            <a:t>Delay</a:t>
          </a:r>
        </a:p>
      </dsp:txBody>
      <dsp:txXfrm>
        <a:off x="6986952" y="2384517"/>
        <a:ext cx="1738468" cy="1102471"/>
      </dsp:txXfrm>
    </dsp:sp>
    <dsp:sp modelId="{31BE460B-C389-45E1-8254-2CCA4ADC7A31}">
      <dsp:nvSpPr>
        <dsp:cNvPr id="0" name=""/>
        <dsp:cNvSpPr/>
      </dsp:nvSpPr>
      <dsp:spPr>
        <a:xfrm>
          <a:off x="7950205" y="1110014"/>
          <a:ext cx="2239222" cy="2239222"/>
        </a:xfrm>
        <a:prstGeom prst="circularArrow">
          <a:avLst>
            <a:gd name="adj1" fmla="val 2898"/>
            <a:gd name="adj2" fmla="val 354446"/>
            <a:gd name="adj3" fmla="val 19470044"/>
            <a:gd name="adj4" fmla="val 12575511"/>
            <a:gd name="adj5" fmla="val 33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D4004E5-AD95-4CF5-AE1B-0B1F2A0D64F3}">
      <dsp:nvSpPr>
        <dsp:cNvPr id="0" name=""/>
        <dsp:cNvSpPr/>
      </dsp:nvSpPr>
      <dsp:spPr>
        <a:xfrm>
          <a:off x="7354223" y="1711452"/>
          <a:ext cx="1606281" cy="638765"/>
        </a:xfrm>
        <a:prstGeom prst="roundRect">
          <a:avLst>
            <a:gd name="adj" fmla="val 10000"/>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a:t>
          </a:r>
        </a:p>
      </dsp:txBody>
      <dsp:txXfrm>
        <a:off x="7372932" y="1730161"/>
        <a:ext cx="1568863" cy="601347"/>
      </dsp:txXfrm>
    </dsp:sp>
    <dsp:sp modelId="{7A2ECDFC-A8D6-464B-A880-42C0E23104C6}">
      <dsp:nvSpPr>
        <dsp:cNvPr id="0" name=""/>
        <dsp:cNvSpPr/>
      </dsp:nvSpPr>
      <dsp:spPr>
        <a:xfrm>
          <a:off x="9269480" y="2030835"/>
          <a:ext cx="1807066" cy="14904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Performance metrics</a:t>
          </a:r>
        </a:p>
        <a:p>
          <a:pPr marL="228600" lvl="2" indent="-114300" algn="l" defTabSz="577850" rtl="0">
            <a:lnSpc>
              <a:spcPct val="90000"/>
            </a:lnSpc>
            <a:spcBef>
              <a:spcPct val="0"/>
            </a:spcBef>
            <a:spcAft>
              <a:spcPct val="15000"/>
            </a:spcAft>
            <a:buChar char="•"/>
          </a:pPr>
          <a:r>
            <a:rPr lang="en-US" sz="1300" kern="1200" dirty="0">
              <a:latin typeface="Calibri Light" panose="020F0302020204030204"/>
            </a:rPr>
            <a:t>AUC of 90.26%</a:t>
          </a:r>
        </a:p>
        <a:p>
          <a:pPr marL="228600" lvl="2" indent="-114300" algn="l" defTabSz="577850">
            <a:lnSpc>
              <a:spcPct val="90000"/>
            </a:lnSpc>
            <a:spcBef>
              <a:spcPct val="0"/>
            </a:spcBef>
            <a:spcAft>
              <a:spcPct val="15000"/>
            </a:spcAft>
            <a:buChar char="•"/>
          </a:pPr>
          <a:endParaRPr lang="en-US" sz="1300" kern="1200" dirty="0">
            <a:latin typeface="Calibri Light" panose="020F0302020204030204"/>
          </a:endParaRPr>
        </a:p>
      </dsp:txBody>
      <dsp:txXfrm>
        <a:off x="9303779" y="2065134"/>
        <a:ext cx="1738468" cy="1102471"/>
      </dsp:txXfrm>
    </dsp:sp>
    <dsp:sp modelId="{6FC2428F-8E63-4F03-8B7F-5C352FFE89CC}">
      <dsp:nvSpPr>
        <dsp:cNvPr id="0" name=""/>
        <dsp:cNvSpPr/>
      </dsp:nvSpPr>
      <dsp:spPr>
        <a:xfrm>
          <a:off x="9671050" y="3201904"/>
          <a:ext cx="1606281" cy="638765"/>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INTERPRET</a:t>
          </a:r>
        </a:p>
      </dsp:txBody>
      <dsp:txXfrm>
        <a:off x="9689759" y="3220613"/>
        <a:ext cx="1568863" cy="6013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51000" b="-5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9942" y="-129196"/>
            <a:ext cx="9144000" cy="2387600"/>
          </a:xfrm>
        </p:spPr>
        <p:txBody>
          <a:bodyPr>
            <a:normAutofit/>
          </a:bodyPr>
          <a:lstStyle/>
          <a:p>
            <a:r>
              <a:rPr lang="en-US" sz="7200" b="1" dirty="0">
                <a:solidFill>
                  <a:schemeClr val="tx1">
                    <a:lumMod val="85000"/>
                    <a:lumOff val="15000"/>
                  </a:schemeClr>
                </a:solidFill>
                <a:cs typeface="Calibri Light"/>
              </a:rPr>
              <a:t>Predicting Flights Delay</a:t>
            </a:r>
          </a:p>
        </p:txBody>
      </p:sp>
      <p:sp>
        <p:nvSpPr>
          <p:cNvPr id="3" name="Subtitle 2"/>
          <p:cNvSpPr>
            <a:spLocks noGrp="1"/>
          </p:cNvSpPr>
          <p:nvPr>
            <p:ph type="subTitle" idx="1"/>
          </p:nvPr>
        </p:nvSpPr>
        <p:spPr>
          <a:xfrm>
            <a:off x="6091564" y="3428109"/>
            <a:ext cx="5949864" cy="1655762"/>
          </a:xfrm>
        </p:spPr>
        <p:txBody>
          <a:bodyPr vert="horz" lIns="91440" tIns="45720" rIns="91440" bIns="45720" rtlCol="0" anchor="t">
            <a:noAutofit/>
          </a:bodyPr>
          <a:lstStyle/>
          <a:p>
            <a:r>
              <a:rPr lang="en-US" sz="2000" b="1" dirty="0">
                <a:solidFill>
                  <a:schemeClr val="tx1">
                    <a:lumMod val="85000"/>
                    <a:lumOff val="15000"/>
                  </a:schemeClr>
                </a:solidFill>
                <a:latin typeface="Californian FB"/>
                <a:cs typeface="Calibri"/>
              </a:rPr>
              <a:t>Presented by - </a:t>
            </a:r>
            <a:endParaRPr lang="en-US" dirty="0">
              <a:solidFill>
                <a:schemeClr val="tx1">
                  <a:lumMod val="85000"/>
                  <a:lumOff val="15000"/>
                </a:schemeClr>
              </a:solidFill>
            </a:endParaRPr>
          </a:p>
          <a:p>
            <a:pPr algn="r"/>
            <a:r>
              <a:rPr lang="en-US" sz="2000" b="1" u="sng" dirty="0">
                <a:solidFill>
                  <a:schemeClr val="tx1">
                    <a:lumMod val="85000"/>
                    <a:lumOff val="15000"/>
                  </a:schemeClr>
                </a:solidFill>
                <a:latin typeface="Californian FB"/>
                <a:cs typeface="Calibri"/>
              </a:rPr>
              <a:t>Group 6</a:t>
            </a:r>
            <a:endParaRPr lang="en-US" b="1" u="sng">
              <a:solidFill>
                <a:schemeClr val="tx1">
                  <a:lumMod val="85000"/>
                  <a:lumOff val="15000"/>
                </a:schemeClr>
              </a:solidFill>
              <a:cs typeface="Calibri" panose="020F0502020204030204"/>
            </a:endParaRPr>
          </a:p>
          <a:p>
            <a:pPr algn="r"/>
            <a:r>
              <a:rPr lang="en-US" sz="2000" b="1" dirty="0">
                <a:solidFill>
                  <a:schemeClr val="tx1">
                    <a:lumMod val="85000"/>
                    <a:lumOff val="15000"/>
                  </a:schemeClr>
                </a:solidFill>
                <a:latin typeface="Californian FB"/>
                <a:cs typeface="Calibri"/>
              </a:rPr>
              <a:t>Gordan Wall</a:t>
            </a:r>
          </a:p>
          <a:p>
            <a:pPr algn="r"/>
            <a:r>
              <a:rPr lang="en-US" sz="2000" b="1" dirty="0" err="1">
                <a:solidFill>
                  <a:schemeClr val="tx1">
                    <a:lumMod val="85000"/>
                    <a:lumOff val="15000"/>
                  </a:schemeClr>
                </a:solidFill>
                <a:latin typeface="Californian FB"/>
                <a:cs typeface="Calibri"/>
              </a:rPr>
              <a:t>Srushti</a:t>
            </a:r>
            <a:r>
              <a:rPr lang="en-US" sz="2000" b="1" dirty="0">
                <a:solidFill>
                  <a:schemeClr val="tx1">
                    <a:lumMod val="85000"/>
                    <a:lumOff val="15000"/>
                  </a:schemeClr>
                </a:solidFill>
                <a:latin typeface="Californian FB"/>
                <a:cs typeface="Calibri"/>
              </a:rPr>
              <a:t> </a:t>
            </a:r>
            <a:r>
              <a:rPr lang="en-US" sz="2000" b="1" dirty="0" err="1">
                <a:solidFill>
                  <a:schemeClr val="tx1">
                    <a:lumMod val="85000"/>
                    <a:lumOff val="15000"/>
                  </a:schemeClr>
                </a:solidFill>
                <a:latin typeface="Californian FB"/>
                <a:cs typeface="Calibri"/>
              </a:rPr>
              <a:t>Padade</a:t>
            </a:r>
            <a:endParaRPr lang="en-US" sz="2000" b="1" dirty="0">
              <a:solidFill>
                <a:schemeClr val="tx1">
                  <a:lumMod val="85000"/>
                  <a:lumOff val="15000"/>
                </a:schemeClr>
              </a:solidFill>
              <a:latin typeface="Californian FB"/>
              <a:cs typeface="Calibri"/>
            </a:endParaRPr>
          </a:p>
          <a:p>
            <a:pPr algn="r"/>
            <a:r>
              <a:rPr lang="en-US" sz="2000" b="1" dirty="0" err="1">
                <a:solidFill>
                  <a:schemeClr val="tx1">
                    <a:lumMod val="85000"/>
                    <a:lumOff val="15000"/>
                  </a:schemeClr>
                </a:solidFill>
                <a:latin typeface="Californian FB"/>
                <a:cs typeface="Calibri"/>
              </a:rPr>
              <a:t>Rithin</a:t>
            </a:r>
            <a:r>
              <a:rPr lang="en-US" sz="2000" b="1" dirty="0">
                <a:solidFill>
                  <a:schemeClr val="tx1">
                    <a:lumMod val="85000"/>
                    <a:lumOff val="15000"/>
                  </a:schemeClr>
                </a:solidFill>
                <a:latin typeface="Californian FB"/>
                <a:cs typeface="Calibri"/>
              </a:rPr>
              <a:t> </a:t>
            </a:r>
            <a:r>
              <a:rPr lang="en-US" sz="2000" b="1" dirty="0" err="1">
                <a:solidFill>
                  <a:schemeClr val="tx1">
                    <a:lumMod val="85000"/>
                    <a:lumOff val="15000"/>
                  </a:schemeClr>
                </a:solidFill>
                <a:latin typeface="Californian FB"/>
                <a:cs typeface="Calibri"/>
              </a:rPr>
              <a:t>Gujja</a:t>
            </a:r>
            <a:endParaRPr lang="en-US" sz="2000" b="1" dirty="0">
              <a:solidFill>
                <a:schemeClr val="tx1">
                  <a:lumMod val="85000"/>
                  <a:lumOff val="15000"/>
                </a:schemeClr>
              </a:solidFill>
              <a:latin typeface="Californian FB"/>
              <a:cs typeface="Calibri"/>
            </a:endParaRPr>
          </a:p>
          <a:p>
            <a:pPr algn="r"/>
            <a:r>
              <a:rPr lang="en-US" sz="2000" b="1" dirty="0" err="1">
                <a:solidFill>
                  <a:schemeClr val="tx1">
                    <a:lumMod val="85000"/>
                    <a:lumOff val="15000"/>
                  </a:schemeClr>
                </a:solidFill>
                <a:latin typeface="Californian FB"/>
                <a:cs typeface="Calibri"/>
              </a:rPr>
              <a:t>Sharmili</a:t>
            </a:r>
            <a:r>
              <a:rPr lang="en-US" sz="2000" b="1" dirty="0">
                <a:solidFill>
                  <a:schemeClr val="tx1">
                    <a:lumMod val="85000"/>
                    <a:lumOff val="15000"/>
                  </a:schemeClr>
                </a:solidFill>
                <a:latin typeface="Californian FB"/>
                <a:cs typeface="Calibri"/>
              </a:rPr>
              <a:t> Sunil </a:t>
            </a:r>
            <a:r>
              <a:rPr lang="en-US" sz="2000" b="1" dirty="0" err="1">
                <a:solidFill>
                  <a:schemeClr val="tx1">
                    <a:lumMod val="85000"/>
                    <a:lumOff val="15000"/>
                  </a:schemeClr>
                </a:solidFill>
                <a:latin typeface="Californian FB"/>
                <a:cs typeface="Calibri"/>
              </a:rPr>
              <a:t>Tandulwadka</a:t>
            </a:r>
            <a:r>
              <a:rPr lang="en-US" sz="2000" b="1" dirty="0" err="1">
                <a:solidFill>
                  <a:schemeClr val="tx1">
                    <a:lumMod val="85000"/>
                    <a:lumOff val="15000"/>
                  </a:schemeClr>
                </a:solidFill>
                <a:cs typeface="Calibri"/>
              </a:rPr>
              <a:t>r</a:t>
            </a:r>
            <a:endParaRPr lang="en-US" sz="2000" b="1" dirty="0">
              <a:solidFill>
                <a:schemeClr val="tx1">
                  <a:lumMod val="85000"/>
                  <a:lumOff val="15000"/>
                </a:schemeClr>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3" name="Group 4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4" name="Rectangle 4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15AFA6B6-D4A3-47B1-90FF-60B1310C02B7}"/>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cs typeface="Calibri Light"/>
              </a:rPr>
              <a:t>Business Requirement</a:t>
            </a:r>
            <a:endParaRPr lang="en-US" sz="4000">
              <a:solidFill>
                <a:srgbClr val="FFFFFF"/>
              </a:solidFill>
            </a:endParaRPr>
          </a:p>
        </p:txBody>
      </p:sp>
      <p:sp>
        <p:nvSpPr>
          <p:cNvPr id="3" name="Content Placeholder 2">
            <a:extLst>
              <a:ext uri="{FF2B5EF4-FFF2-40B4-BE49-F238E27FC236}">
                <a16:creationId xmlns:a16="http://schemas.microsoft.com/office/drawing/2014/main" id="{2EBC128E-B586-41DE-A313-8FFD44FB0B7D}"/>
              </a:ext>
            </a:extLst>
          </p:cNvPr>
          <p:cNvSpPr>
            <a:spLocks noGrp="1"/>
          </p:cNvSpPr>
          <p:nvPr>
            <p:ph idx="1"/>
          </p:nvPr>
        </p:nvSpPr>
        <p:spPr>
          <a:xfrm>
            <a:off x="5120640" y="804672"/>
            <a:ext cx="6281928" cy="5248656"/>
          </a:xfrm>
        </p:spPr>
        <p:txBody>
          <a:bodyPr vert="horz" lIns="91440" tIns="45720" rIns="91440" bIns="45720" rtlCol="0" anchor="ctr">
            <a:normAutofit/>
          </a:bodyPr>
          <a:lstStyle/>
          <a:p>
            <a:pPr marL="0" indent="0" algn="just">
              <a:buNone/>
            </a:pPr>
            <a:r>
              <a:rPr lang="en-US" sz="2400" dirty="0">
                <a:ea typeface="+mn-lt"/>
                <a:cs typeface="+mn-lt"/>
              </a:rPr>
              <a:t>One of the most common yet unpleasant encounters people fear to have is flight delay. A lot of flights are delayed each year have detrimental effects for passengers, airlines and airports.</a:t>
            </a:r>
            <a:endParaRPr lang="en-US" sz="2400" dirty="0">
              <a:cs typeface="Calibri" panose="020F0502020204030204"/>
            </a:endParaRPr>
          </a:p>
          <a:p>
            <a:pPr algn="just"/>
            <a:endParaRPr lang="en-US" sz="2400" dirty="0">
              <a:cs typeface="Calibri" panose="020F0502020204030204"/>
            </a:endParaRPr>
          </a:p>
          <a:p>
            <a:pPr marL="0" indent="0" algn="just">
              <a:buNone/>
            </a:pPr>
            <a:r>
              <a:rPr lang="en-US" sz="2400" dirty="0">
                <a:ea typeface="+mn-lt"/>
                <a:cs typeface="+mn-lt"/>
              </a:rPr>
              <a:t>Our objective is to predict the flights those are likely to be delayed in future and ultimately save the losses of the passengers as well as airport authority. </a:t>
            </a:r>
          </a:p>
        </p:txBody>
      </p:sp>
    </p:spTree>
    <p:extLst>
      <p:ext uri="{BB962C8B-B14F-4D97-AF65-F5344CB8AC3E}">
        <p14:creationId xmlns:p14="http://schemas.microsoft.com/office/powerpoint/2010/main" val="37160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F6048-803E-474F-B92A-8E02F08D82A5}"/>
              </a:ext>
            </a:extLst>
          </p:cNvPr>
          <p:cNvSpPr>
            <a:spLocks noGrp="1"/>
          </p:cNvSpPr>
          <p:nvPr>
            <p:ph type="title"/>
          </p:nvPr>
        </p:nvSpPr>
        <p:spPr>
          <a:xfrm>
            <a:off x="838200" y="365125"/>
            <a:ext cx="10515600" cy="1325563"/>
          </a:xfrm>
        </p:spPr>
        <p:txBody>
          <a:bodyPr>
            <a:normAutofit/>
          </a:bodyPr>
          <a:lstStyle/>
          <a:p>
            <a:r>
              <a:rPr lang="en-US" sz="4600">
                <a:solidFill>
                  <a:srgbClr val="FFFFFF"/>
                </a:solidFill>
                <a:cs typeface="Calibri Light"/>
              </a:rPr>
              <a:t>Analytic Process</a:t>
            </a:r>
            <a:endParaRPr lang="en-US" sz="4600">
              <a:solidFill>
                <a:srgbClr val="FFFFFF"/>
              </a:solidFill>
            </a:endParaRPr>
          </a:p>
        </p:txBody>
      </p:sp>
      <p:graphicFrame>
        <p:nvGraphicFramePr>
          <p:cNvPr id="5" name="Content Placeholder 2">
            <a:extLst>
              <a:ext uri="{FF2B5EF4-FFF2-40B4-BE49-F238E27FC236}">
                <a16:creationId xmlns:a16="http://schemas.microsoft.com/office/drawing/2014/main" id="{7FB49476-E5FC-4B9C-8AA8-EB1A1849BC89}"/>
              </a:ext>
            </a:extLst>
          </p:cNvPr>
          <p:cNvGraphicFramePr>
            <a:graphicFrameLocks noGrp="1"/>
          </p:cNvGraphicFramePr>
          <p:nvPr>
            <p:ph idx="1"/>
            <p:extLst>
              <p:ext uri="{D42A27DB-BD31-4B8C-83A1-F6EECF244321}">
                <p14:modId xmlns:p14="http://schemas.microsoft.com/office/powerpoint/2010/main" val="4057493905"/>
              </p:ext>
            </p:extLst>
          </p:nvPr>
        </p:nvGraphicFramePr>
        <p:xfrm>
          <a:off x="350520" y="1638300"/>
          <a:ext cx="11279505" cy="5552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2026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9A83F63-19D2-4380-B8B8-E4BE017A8506}"/>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Model Performance Estimation</a:t>
            </a:r>
            <a:endParaRPr lang="en-US" sz="4000">
              <a:solidFill>
                <a:srgbClr val="FFFFFF"/>
              </a:solidFill>
            </a:endParaRPr>
          </a:p>
        </p:txBody>
      </p:sp>
      <p:sp>
        <p:nvSpPr>
          <p:cNvPr id="3" name="Content Placeholder 2">
            <a:extLst>
              <a:ext uri="{FF2B5EF4-FFF2-40B4-BE49-F238E27FC236}">
                <a16:creationId xmlns:a16="http://schemas.microsoft.com/office/drawing/2014/main" id="{F4D588DE-336F-4A48-B83F-31A4CF710250}"/>
              </a:ext>
            </a:extLst>
          </p:cNvPr>
          <p:cNvSpPr>
            <a:spLocks noGrp="1"/>
          </p:cNvSpPr>
          <p:nvPr>
            <p:ph idx="1"/>
          </p:nvPr>
        </p:nvSpPr>
        <p:spPr>
          <a:xfrm>
            <a:off x="1174384" y="2494450"/>
            <a:ext cx="4815544" cy="3563159"/>
          </a:xfrm>
        </p:spPr>
        <p:txBody>
          <a:bodyPr vert="horz" lIns="91440" tIns="45720" rIns="91440" bIns="45720" rtlCol="0" anchor="t">
            <a:normAutofit/>
          </a:bodyPr>
          <a:lstStyle/>
          <a:p>
            <a:endParaRPr lang="en-US" sz="2400"/>
          </a:p>
          <a:p>
            <a:r>
              <a:rPr lang="en-US" sz="3200" dirty="0">
                <a:cs typeface="Calibri"/>
              </a:rPr>
              <a:t>Naïve Bayes Classification</a:t>
            </a:r>
          </a:p>
          <a:p>
            <a:pPr lvl="1"/>
            <a:endParaRPr lang="en-US" b="1" dirty="0">
              <a:ea typeface="+mn-lt"/>
              <a:cs typeface="+mn-lt"/>
            </a:endParaRPr>
          </a:p>
          <a:p>
            <a:pPr lvl="1"/>
            <a:r>
              <a:rPr lang="en-US" b="1" dirty="0">
                <a:ea typeface="+mn-lt"/>
                <a:cs typeface="+mn-lt"/>
              </a:rPr>
              <a:t>Accuracy of prediction is 87.25%</a:t>
            </a:r>
            <a:r>
              <a:rPr lang="en-US" dirty="0">
                <a:ea typeface="+mn-lt"/>
                <a:cs typeface="+mn-lt"/>
              </a:rPr>
              <a:t>.</a:t>
            </a:r>
            <a:endParaRPr lang="en-US"/>
          </a:p>
          <a:p>
            <a:pPr lvl="1"/>
            <a:r>
              <a:rPr lang="en-US" b="1" dirty="0">
                <a:ea typeface="+mn-lt"/>
                <a:cs typeface="+mn-lt"/>
              </a:rPr>
              <a:t>AUC value of 90.26%</a:t>
            </a:r>
            <a:r>
              <a:rPr lang="en-US" dirty="0">
                <a:ea typeface="+mn-lt"/>
                <a:cs typeface="+mn-lt"/>
              </a:rPr>
              <a:t>, which confirms our success in accurately predicting on this flight dataset.</a:t>
            </a:r>
            <a:endParaRPr lang="en-US" dirty="0">
              <a:cs typeface="Calibri"/>
            </a:endParaRPr>
          </a:p>
          <a:p>
            <a:pPr lvl="1"/>
            <a:endParaRPr lang="en-US" dirty="0">
              <a:cs typeface="Calibri"/>
            </a:endParaRPr>
          </a:p>
        </p:txBody>
      </p:sp>
      <p:pic>
        <p:nvPicPr>
          <p:cNvPr id="6" name="Picture 6" descr="A close up of a map&#10;&#10;Description generated with very high confidence">
            <a:extLst>
              <a:ext uri="{FF2B5EF4-FFF2-40B4-BE49-F238E27FC236}">
                <a16:creationId xmlns:a16="http://schemas.microsoft.com/office/drawing/2014/main" id="{72D01042-6CAD-4F5C-B60D-98618CA788FB}"/>
              </a:ext>
            </a:extLst>
          </p:cNvPr>
          <p:cNvPicPr>
            <a:picLocks noChangeAspect="1"/>
          </p:cNvPicPr>
          <p:nvPr/>
        </p:nvPicPr>
        <p:blipFill>
          <a:blip r:embed="rId2"/>
          <a:stretch>
            <a:fillRect/>
          </a:stretch>
        </p:blipFill>
        <p:spPr>
          <a:xfrm>
            <a:off x="6153150" y="2493645"/>
            <a:ext cx="5200650" cy="4128135"/>
          </a:xfrm>
          <a:prstGeom prst="rect">
            <a:avLst/>
          </a:prstGeom>
        </p:spPr>
      </p:pic>
    </p:spTree>
    <p:extLst>
      <p:ext uri="{BB962C8B-B14F-4D97-AF65-F5344CB8AC3E}">
        <p14:creationId xmlns:p14="http://schemas.microsoft.com/office/powerpoint/2010/main" val="315856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66CD-B6F6-45E2-8D18-56D539998322}"/>
              </a:ext>
            </a:extLst>
          </p:cNvPr>
          <p:cNvSpPr>
            <a:spLocks noGrp="1"/>
          </p:cNvSpPr>
          <p:nvPr>
            <p:ph type="title"/>
          </p:nvPr>
        </p:nvSpPr>
        <p:spPr>
          <a:xfrm>
            <a:off x="433495" y="3433763"/>
            <a:ext cx="3197013" cy="2743200"/>
          </a:xfrm>
        </p:spPr>
        <p:txBody>
          <a:bodyPr anchor="t">
            <a:normAutofit/>
          </a:bodyPr>
          <a:lstStyle/>
          <a:p>
            <a:pPr algn="ctr"/>
            <a:r>
              <a:rPr lang="en-US">
                <a:cs typeface="Calibri Light"/>
              </a:rPr>
              <a:t>Conclusion</a:t>
            </a:r>
            <a:endParaRPr lang="en-US"/>
          </a:p>
        </p:txBody>
      </p:sp>
      <p:pic>
        <p:nvPicPr>
          <p:cNvPr id="7" name="Graphic 6" descr="Airplane">
            <a:extLst>
              <a:ext uri="{FF2B5EF4-FFF2-40B4-BE49-F238E27FC236}">
                <a16:creationId xmlns:a16="http://schemas.microsoft.com/office/drawing/2014/main" id="{F051109C-A45C-4947-954C-3D551555E0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519363"/>
            <a:ext cx="914400" cy="914400"/>
          </a:xfrm>
          <a:prstGeom prst="rect">
            <a:avLst/>
          </a:prstGeom>
        </p:spPr>
      </p:pic>
      <p:sp>
        <p:nvSpPr>
          <p:cNvPr id="3" name="Content Placeholder 2">
            <a:extLst>
              <a:ext uri="{FF2B5EF4-FFF2-40B4-BE49-F238E27FC236}">
                <a16:creationId xmlns:a16="http://schemas.microsoft.com/office/drawing/2014/main" id="{6806C070-689D-4F9A-994E-11128CCD28B5}"/>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lgn="just">
              <a:buNone/>
            </a:pPr>
            <a:r>
              <a:rPr lang="en-US" dirty="0">
                <a:ea typeface="+mn-lt"/>
                <a:cs typeface="+mn-lt"/>
              </a:rPr>
              <a:t>Armed with this ever-improving Naïve Bayes model, the analytics department of this major airline would be able to save money and improve customer experience by accurately predicting flight delay and using that information to decrease flight delay in the future.</a:t>
            </a:r>
            <a:endParaRPr lang="en-US" dirty="0">
              <a:cs typeface="Calibri"/>
            </a:endParaRPr>
          </a:p>
        </p:txBody>
      </p:sp>
    </p:spTree>
    <p:extLst>
      <p:ext uri="{BB962C8B-B14F-4D97-AF65-F5344CB8AC3E}">
        <p14:creationId xmlns:p14="http://schemas.microsoft.com/office/powerpoint/2010/main" val="317922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A679-1B7C-4636-A593-E677A5CE033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latin typeface="+mj-lt"/>
                <a:ea typeface="+mj-ea"/>
                <a:cs typeface="+mj-cs"/>
              </a:rPr>
              <a:t>Thank </a:t>
            </a:r>
            <a:r>
              <a:rPr lang="en-US" sz="6000" dirty="0"/>
              <a:t>You</a:t>
            </a:r>
            <a:endParaRPr lang="en-US" sz="6000" kern="1200" dirty="0">
              <a:solidFill>
                <a:schemeClr val="tx1"/>
              </a:solidFill>
              <a:latin typeface="+mj-lt"/>
              <a:ea typeface="+mj-ea"/>
              <a:cs typeface="+mj-cs"/>
            </a:endParaRPr>
          </a:p>
        </p:txBody>
      </p:sp>
      <p:pic>
        <p:nvPicPr>
          <p:cNvPr id="6" name="Graphic 5" descr="Handshake">
            <a:extLst>
              <a:ext uri="{FF2B5EF4-FFF2-40B4-BE49-F238E27FC236}">
                <a16:creationId xmlns:a16="http://schemas.microsoft.com/office/drawing/2014/main" id="{DE20D847-E81F-4BF7-9C58-F544EDF49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6CE15B68-3B18-47AD-988B-62BBA16743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853952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Predicting Flights Delay</vt:lpstr>
      <vt:lpstr>Business Requirement</vt:lpstr>
      <vt:lpstr>Analytic Process</vt:lpstr>
      <vt:lpstr>Model Performance Estimation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313</cp:revision>
  <dcterms:created xsi:type="dcterms:W3CDTF">2020-05-01T03:15:32Z</dcterms:created>
  <dcterms:modified xsi:type="dcterms:W3CDTF">2020-05-01T15:19:19Z</dcterms:modified>
</cp:coreProperties>
</file>