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F0EB139-87CA-7B42-9660-87E3DED4C7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BDDAA58-990E-994E-BD4B-89F4E88432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forc.org/" TargetMode="External"/><Relationship Id="rId3" Type="http://schemas.openxmlformats.org/officeDocument/2006/relationships/hyperlink" Target="http://openflight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UFOS</a:t>
            </a:r>
            <a:br>
              <a:rPr lang="en-US" dirty="0" smtClean="0"/>
            </a:br>
            <a:r>
              <a:rPr lang="en-US" sz="2000" dirty="0" smtClean="0"/>
              <a:t>The Truth Is Out There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Siddharth Padture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89723 distinct reports of UFOs scraped from the National UFO Reporting Center (</a:t>
            </a:r>
            <a:r>
              <a:rPr lang="en-US" dirty="0" smtClean="0">
                <a:hlinkClick r:id="rId2"/>
              </a:rPr>
              <a:t>http://www.nuforc.org/</a:t>
            </a:r>
            <a:r>
              <a:rPr lang="en-US" dirty="0" smtClean="0"/>
              <a:t>) dating from 1900-2014</a:t>
            </a:r>
          </a:p>
          <a:p>
            <a:r>
              <a:rPr lang="en-US" dirty="0" smtClean="0"/>
              <a:t>Airport location data acquired from </a:t>
            </a:r>
            <a:r>
              <a:rPr lang="en-US" dirty="0" smtClean="0">
                <a:hlinkClick r:id="rId3"/>
              </a:rPr>
              <a:t>http://openflights.org/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3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 and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Duration: 2 minutes 46 seconds</a:t>
            </a:r>
          </a:p>
          <a:p>
            <a:r>
              <a:rPr lang="en-US" dirty="0" smtClean="0"/>
              <a:t>Most common descriptors: ‘Lights’, ‘Triangle’, ‘Circle’</a:t>
            </a:r>
          </a:p>
          <a:p>
            <a:r>
              <a:rPr lang="en-US" dirty="0" smtClean="0"/>
              <a:t>Most often sighted at night</a:t>
            </a:r>
          </a:p>
          <a:p>
            <a:r>
              <a:rPr lang="en-US" dirty="0" smtClean="0"/>
              <a:t>Seattle, WA has the highest number of sightings, but California has the highest of any state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982" y="1761565"/>
            <a:ext cx="8406064" cy="4425053"/>
          </a:xfrm>
          <a:prstGeom prst="rect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heatmap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8" b="5628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Sightings by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of UFO reports will have a negative relationship with the distance to the nearest airport.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3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distinct location in the dataset the distance to the nearest airport was computed. </a:t>
            </a:r>
          </a:p>
          <a:p>
            <a:r>
              <a:rPr lang="en-US" dirty="0" smtClean="0"/>
              <a:t>Only locations with a sighting frequency &gt;1 were admitted to the analysis to clarify results.</a:t>
            </a:r>
          </a:p>
          <a:p>
            <a:r>
              <a:rPr lang="en-US" dirty="0" smtClean="0"/>
              <a:t>A linear regression model was trained and fitted to the data to draw a conclusion.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630255"/>
          </a:xfrm>
        </p:spPr>
        <p:txBody>
          <a:bodyPr/>
          <a:lstStyle/>
          <a:p>
            <a:r>
              <a:rPr lang="en-US" dirty="0" smtClean="0"/>
              <a:t>The regression analysis confirms an inverse relationship between frequency of UFO sightings and the distance to the nearest airport. </a:t>
            </a:r>
            <a:endParaRPr lang="en-US" dirty="0"/>
          </a:p>
          <a:p>
            <a:pPr lvl="1"/>
            <a:r>
              <a:rPr lang="en-US" dirty="0" err="1" smtClean="0"/>
              <a:t>Coefficent</a:t>
            </a:r>
            <a:r>
              <a:rPr lang="en-US" dirty="0" smtClean="0"/>
              <a:t>: -14.47</a:t>
            </a:r>
          </a:p>
          <a:p>
            <a:pPr lvl="1"/>
            <a:r>
              <a:rPr lang="en-US" dirty="0" smtClean="0"/>
              <a:t>Residual Sum of Squares: 203.46</a:t>
            </a:r>
          </a:p>
          <a:p>
            <a:r>
              <a:rPr lang="en-US" dirty="0" smtClean="0"/>
              <a:t>However, the proportion of variance explained by this regression is quite low at ~0.03</a:t>
            </a:r>
          </a:p>
          <a:p>
            <a:r>
              <a:rPr lang="en-US" dirty="0" smtClean="0"/>
              <a:t>This leads to the conclusion that distance to airport is a minor, though statistically significant, factor in how many UFOs are reported from a given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5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441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Frequency of Reports by Distance to Nearest Airport with Predicted Fit</a:t>
            </a:r>
            <a:endParaRPr lang="en-US" sz="2000" b="1" dirty="0"/>
          </a:p>
        </p:txBody>
      </p:sp>
      <p:pic>
        <p:nvPicPr>
          <p:cNvPr id="5" name="Picture 4" descr="reg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9053"/>
            <a:ext cx="8229600" cy="57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names converted to coordinates with data from </a:t>
            </a:r>
            <a:r>
              <a:rPr lang="en-US" dirty="0" err="1" smtClean="0"/>
              <a:t>OpenStreetMap</a:t>
            </a:r>
            <a:endParaRPr lang="en-US" dirty="0" smtClean="0"/>
          </a:p>
          <a:p>
            <a:r>
              <a:rPr lang="en-US" dirty="0" smtClean="0"/>
              <a:t>FIPS county codes retrieved from FCC Census Block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0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367</TotalTime>
  <Words>272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Orbit</vt:lpstr>
      <vt:lpstr>UFOS The Truth Is Out There</vt:lpstr>
      <vt:lpstr>Data Sources</vt:lpstr>
      <vt:lpstr>Data Description and Facts</vt:lpstr>
      <vt:lpstr>Frequency of Sightings by County</vt:lpstr>
      <vt:lpstr>Hypothesis</vt:lpstr>
      <vt:lpstr>Investigation</vt:lpstr>
      <vt:lpstr>Results and Conclusion</vt:lpstr>
      <vt:lpstr>Frequency of Reports by Distance to Nearest Airport with Predicted Fit</vt:lpstr>
      <vt:lpstr>Other Data Sources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Padture</dc:creator>
  <cp:lastModifiedBy>Siddharth Padture</cp:lastModifiedBy>
  <cp:revision>15</cp:revision>
  <dcterms:created xsi:type="dcterms:W3CDTF">2015-04-29T16:09:15Z</dcterms:created>
  <dcterms:modified xsi:type="dcterms:W3CDTF">2015-04-29T22:17:05Z</dcterms:modified>
</cp:coreProperties>
</file>