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7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handoutMasterIdLst>
    <p:handoutMasterId r:id="rId30"/>
  </p:handoutMasterIdLst>
  <p:sldIdLst>
    <p:sldId id="256" r:id="rId5"/>
    <p:sldId id="270" r:id="rId6"/>
    <p:sldId id="277" r:id="rId7"/>
    <p:sldId id="278" r:id="rId8"/>
    <p:sldId id="280" r:id="rId9"/>
    <p:sldId id="281" r:id="rId10"/>
    <p:sldId id="282" r:id="rId11"/>
    <p:sldId id="285" r:id="rId12"/>
    <p:sldId id="279" r:id="rId13"/>
    <p:sldId id="286" r:id="rId14"/>
    <p:sldId id="287" r:id="rId15"/>
    <p:sldId id="288" r:id="rId16"/>
    <p:sldId id="274" r:id="rId17"/>
    <p:sldId id="283" r:id="rId18"/>
    <p:sldId id="284" r:id="rId19"/>
    <p:sldId id="290" r:id="rId20"/>
    <p:sldId id="291" r:id="rId21"/>
    <p:sldId id="292" r:id="rId22"/>
    <p:sldId id="289" r:id="rId23"/>
    <p:sldId id="293" r:id="rId24"/>
    <p:sldId id="294" r:id="rId25"/>
    <p:sldId id="295" r:id="rId26"/>
    <p:sldId id="296" r:id="rId27"/>
    <p:sldId id="27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A4DB"/>
    <a:srgbClr val="CE4C65"/>
    <a:srgbClr val="A50307"/>
    <a:srgbClr val="133A61"/>
    <a:srgbClr val="8F0305"/>
    <a:srgbClr val="FFFFFF"/>
    <a:srgbClr val="D3657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7AC3CCA-C797-4891-BE02-D94E43425B7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74" autoAdjust="0"/>
  </p:normalViewPr>
  <p:slideViewPr>
    <p:cSldViewPr snapToGrid="0">
      <p:cViewPr varScale="1">
        <p:scale>
          <a:sx n="86" d="100"/>
          <a:sy n="86" d="100"/>
        </p:scale>
        <p:origin x="562" y="-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2BBCDC-9D17-4716-AF0A-FB8D0E43664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E3CC49A-7AA0-4790-AF7F-D7945163D878}">
      <dgm:prSet phldrT="[Text]" custT="1"/>
      <dgm:spPr/>
      <dgm:t>
        <a:bodyPr/>
        <a:lstStyle/>
        <a:p>
          <a:r>
            <a:rPr lang="en-US" sz="1600" dirty="0"/>
            <a:t>result in</a:t>
          </a:r>
          <a:endParaRPr lang="en-US" sz="1050" dirty="0"/>
        </a:p>
      </dgm:t>
    </dgm:pt>
    <dgm:pt modelId="{3AC419DA-FFD9-4220-8141-58B8E09B6457}" type="parTrans" cxnId="{43C2EAEF-DE6A-4C03-AE0E-BFFB83C2A7E6}">
      <dgm:prSet/>
      <dgm:spPr/>
      <dgm:t>
        <a:bodyPr/>
        <a:lstStyle/>
        <a:p>
          <a:endParaRPr lang="en-US"/>
        </a:p>
      </dgm:t>
    </dgm:pt>
    <dgm:pt modelId="{6E10199E-460B-4F88-A543-0D490133A6E4}" type="sibTrans" cxnId="{43C2EAEF-DE6A-4C03-AE0E-BFFB83C2A7E6}">
      <dgm:prSet/>
      <dgm:spPr/>
      <dgm:t>
        <a:bodyPr/>
        <a:lstStyle/>
        <a:p>
          <a:endParaRPr lang="en-US"/>
        </a:p>
      </dgm:t>
    </dgm:pt>
    <dgm:pt modelId="{31042B1F-884D-41EA-B6A5-7C089144963A}" type="pres">
      <dgm:prSet presAssocID="{142BBCDC-9D17-4716-AF0A-FB8D0E43664B}" presName="Name0" presStyleCnt="0">
        <dgm:presLayoutVars>
          <dgm:dir/>
          <dgm:animLvl val="lvl"/>
          <dgm:resizeHandles val="exact"/>
        </dgm:presLayoutVars>
      </dgm:prSet>
      <dgm:spPr/>
    </dgm:pt>
    <dgm:pt modelId="{04D6754E-3ABF-40F4-8351-E5615B9350AC}" type="pres">
      <dgm:prSet presAssocID="{142BBCDC-9D17-4716-AF0A-FB8D0E43664B}" presName="dummy" presStyleCnt="0"/>
      <dgm:spPr/>
    </dgm:pt>
    <dgm:pt modelId="{CC0393A1-3D59-4049-8811-1C5F219CBFA6}" type="pres">
      <dgm:prSet presAssocID="{142BBCDC-9D17-4716-AF0A-FB8D0E43664B}" presName="linH" presStyleCnt="0"/>
      <dgm:spPr/>
    </dgm:pt>
    <dgm:pt modelId="{93228864-A952-4C22-8A6E-3E60E30B7761}" type="pres">
      <dgm:prSet presAssocID="{142BBCDC-9D17-4716-AF0A-FB8D0E43664B}" presName="padding1" presStyleCnt="0"/>
      <dgm:spPr/>
    </dgm:pt>
    <dgm:pt modelId="{5CBD1DA6-AF53-4E8E-AE73-5C02C446BBFB}" type="pres">
      <dgm:prSet presAssocID="{AE3CC49A-7AA0-4790-AF7F-D7945163D878}" presName="linV" presStyleCnt="0"/>
      <dgm:spPr/>
    </dgm:pt>
    <dgm:pt modelId="{8A8AA28E-F92F-4FA0-A46A-4D02C6C8C237}" type="pres">
      <dgm:prSet presAssocID="{AE3CC49A-7AA0-4790-AF7F-D7945163D878}" presName="spVertical1" presStyleCnt="0"/>
      <dgm:spPr/>
    </dgm:pt>
    <dgm:pt modelId="{3D614290-D7C4-4FCC-BE25-44E41653D45E}" type="pres">
      <dgm:prSet presAssocID="{AE3CC49A-7AA0-4790-AF7F-D7945163D878}" presName="parTx" presStyleLbl="revTx" presStyleIdx="0" presStyleCnt="1" custLinFactNeighborX="-3803" custLinFactNeighborY="-56861">
        <dgm:presLayoutVars>
          <dgm:chMax val="0"/>
          <dgm:chPref val="0"/>
          <dgm:bulletEnabled val="1"/>
        </dgm:presLayoutVars>
      </dgm:prSet>
      <dgm:spPr/>
    </dgm:pt>
    <dgm:pt modelId="{AA45A4AA-299A-451D-B578-BD53F1C683F6}" type="pres">
      <dgm:prSet presAssocID="{AE3CC49A-7AA0-4790-AF7F-D7945163D878}" presName="spVertical2" presStyleCnt="0"/>
      <dgm:spPr/>
    </dgm:pt>
    <dgm:pt modelId="{438E5B9A-162B-46FB-8169-31D1438911AE}" type="pres">
      <dgm:prSet presAssocID="{AE3CC49A-7AA0-4790-AF7F-D7945163D878}" presName="spVertical3" presStyleCnt="0"/>
      <dgm:spPr/>
    </dgm:pt>
    <dgm:pt modelId="{4B400F16-1F3E-4801-B97E-1BCE60F2B75E}" type="pres">
      <dgm:prSet presAssocID="{142BBCDC-9D17-4716-AF0A-FB8D0E43664B}" presName="padding2" presStyleCnt="0"/>
      <dgm:spPr/>
    </dgm:pt>
    <dgm:pt modelId="{13B95777-3EF4-4CA6-B1DD-03FBAA2307D7}" type="pres">
      <dgm:prSet presAssocID="{142BBCDC-9D17-4716-AF0A-FB8D0E43664B}" presName="negArrow" presStyleCnt="0"/>
      <dgm:spPr/>
    </dgm:pt>
    <dgm:pt modelId="{C3F43624-F85B-41F7-A77D-2190BF6BBC4D}" type="pres">
      <dgm:prSet presAssocID="{142BBCDC-9D17-4716-AF0A-FB8D0E43664B}" presName="backgroundArrow" presStyleLbl="node1" presStyleIdx="0" presStyleCnt="1" custLinFactNeighborX="0" custLinFactNeighborY="-14775"/>
      <dgm:spPr/>
    </dgm:pt>
  </dgm:ptLst>
  <dgm:cxnLst>
    <dgm:cxn modelId="{A604EA64-F95B-4BAC-A433-320A30CA0038}" type="presOf" srcId="{AE3CC49A-7AA0-4790-AF7F-D7945163D878}" destId="{3D614290-D7C4-4FCC-BE25-44E41653D45E}" srcOrd="0" destOrd="0" presId="urn:microsoft.com/office/officeart/2005/8/layout/hProcess3"/>
    <dgm:cxn modelId="{41F041B7-C0F2-4557-8029-4D3A3742B827}" type="presOf" srcId="{142BBCDC-9D17-4716-AF0A-FB8D0E43664B}" destId="{31042B1F-884D-41EA-B6A5-7C089144963A}" srcOrd="0" destOrd="0" presId="urn:microsoft.com/office/officeart/2005/8/layout/hProcess3"/>
    <dgm:cxn modelId="{43C2EAEF-DE6A-4C03-AE0E-BFFB83C2A7E6}" srcId="{142BBCDC-9D17-4716-AF0A-FB8D0E43664B}" destId="{AE3CC49A-7AA0-4790-AF7F-D7945163D878}" srcOrd="0" destOrd="0" parTransId="{3AC419DA-FFD9-4220-8141-58B8E09B6457}" sibTransId="{6E10199E-460B-4F88-A543-0D490133A6E4}"/>
    <dgm:cxn modelId="{C661A6F1-8CF3-4BBF-B7E0-F010DB348C90}" type="presParOf" srcId="{31042B1F-884D-41EA-B6A5-7C089144963A}" destId="{04D6754E-3ABF-40F4-8351-E5615B9350AC}" srcOrd="0" destOrd="0" presId="urn:microsoft.com/office/officeart/2005/8/layout/hProcess3"/>
    <dgm:cxn modelId="{01811CBD-F276-45A2-B8E7-C93E496512DE}" type="presParOf" srcId="{31042B1F-884D-41EA-B6A5-7C089144963A}" destId="{CC0393A1-3D59-4049-8811-1C5F219CBFA6}" srcOrd="1" destOrd="0" presId="urn:microsoft.com/office/officeart/2005/8/layout/hProcess3"/>
    <dgm:cxn modelId="{BEFA4805-43D3-4F39-A302-921B59FBA8EE}" type="presParOf" srcId="{CC0393A1-3D59-4049-8811-1C5F219CBFA6}" destId="{93228864-A952-4C22-8A6E-3E60E30B7761}" srcOrd="0" destOrd="0" presId="urn:microsoft.com/office/officeart/2005/8/layout/hProcess3"/>
    <dgm:cxn modelId="{EF1DDC8D-E468-4764-B674-D0A50F8C8A85}" type="presParOf" srcId="{CC0393A1-3D59-4049-8811-1C5F219CBFA6}" destId="{5CBD1DA6-AF53-4E8E-AE73-5C02C446BBFB}" srcOrd="1" destOrd="0" presId="urn:microsoft.com/office/officeart/2005/8/layout/hProcess3"/>
    <dgm:cxn modelId="{ABB146E9-B485-4E98-811C-41D5EF5E87A8}" type="presParOf" srcId="{5CBD1DA6-AF53-4E8E-AE73-5C02C446BBFB}" destId="{8A8AA28E-F92F-4FA0-A46A-4D02C6C8C237}" srcOrd="0" destOrd="0" presId="urn:microsoft.com/office/officeart/2005/8/layout/hProcess3"/>
    <dgm:cxn modelId="{552F7FE2-3079-4B5D-AE09-6A884E8DFEC4}" type="presParOf" srcId="{5CBD1DA6-AF53-4E8E-AE73-5C02C446BBFB}" destId="{3D614290-D7C4-4FCC-BE25-44E41653D45E}" srcOrd="1" destOrd="0" presId="urn:microsoft.com/office/officeart/2005/8/layout/hProcess3"/>
    <dgm:cxn modelId="{4234FCC3-BF5E-4A03-A34A-A882706EEBEE}" type="presParOf" srcId="{5CBD1DA6-AF53-4E8E-AE73-5C02C446BBFB}" destId="{AA45A4AA-299A-451D-B578-BD53F1C683F6}" srcOrd="2" destOrd="0" presId="urn:microsoft.com/office/officeart/2005/8/layout/hProcess3"/>
    <dgm:cxn modelId="{49F25314-9790-46A7-ACCE-BE33C3EB4860}" type="presParOf" srcId="{5CBD1DA6-AF53-4E8E-AE73-5C02C446BBFB}" destId="{438E5B9A-162B-46FB-8169-31D1438911AE}" srcOrd="3" destOrd="0" presId="urn:microsoft.com/office/officeart/2005/8/layout/hProcess3"/>
    <dgm:cxn modelId="{BB5E36AB-B4DE-4740-83CD-2AABDE1E25E1}" type="presParOf" srcId="{CC0393A1-3D59-4049-8811-1C5F219CBFA6}" destId="{4B400F16-1F3E-4801-B97E-1BCE60F2B75E}" srcOrd="2" destOrd="0" presId="urn:microsoft.com/office/officeart/2005/8/layout/hProcess3"/>
    <dgm:cxn modelId="{AA3BA1D0-D383-4DA0-897E-D0579F18DDF1}" type="presParOf" srcId="{CC0393A1-3D59-4049-8811-1C5F219CBFA6}" destId="{13B95777-3EF4-4CA6-B1DD-03FBAA2307D7}" srcOrd="3" destOrd="0" presId="urn:microsoft.com/office/officeart/2005/8/layout/hProcess3"/>
    <dgm:cxn modelId="{EE60CC61-8919-404A-A090-E095718791F9}" type="presParOf" srcId="{CC0393A1-3D59-4049-8811-1C5F219CBFA6}" destId="{C3F43624-F85B-41F7-A77D-2190BF6BBC4D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2400" dirty="0"/>
            <a:t>Safety</a:t>
          </a:r>
          <a:endParaRPr lang="en-US" sz="2000" dirty="0"/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 custLinFactNeighborX="-809" custLinFactNeighborY="34500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NeighborY="63307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2400" dirty="0"/>
            <a:t>Biological</a:t>
          </a:r>
          <a:endParaRPr lang="en-US" sz="1600" dirty="0"/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 custLinFactNeighborX="-809" custLinFactNeighborY="29882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Y="30235" custLinFactNeighborX="37532" custLinFactNeighborY="100000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1800" dirty="0"/>
            <a:t>Aesthetics</a:t>
          </a:r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NeighborX="57645" custLinFactNeighborY="15871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9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C220A85-3564-4258-8802-E74FED9B0FD2}" type="doc">
      <dgm:prSet loTypeId="urn:microsoft.com/office/officeart/2005/8/layout/pyramid1" loCatId="pyramid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0B228B-74D8-4D63-A8BD-75C15F0BACFE}">
      <dgm:prSet phldrT="[Text]" custT="1"/>
      <dgm:spPr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</a:gradFill>
      </dgm:spPr>
      <dgm:t>
        <a:bodyPr/>
        <a:lstStyle/>
        <a:p>
          <a:r>
            <a:rPr lang="en-US" sz="2800" b="0" dirty="0"/>
            <a:t>Safety</a:t>
          </a:r>
        </a:p>
      </dgm:t>
    </dgm:pt>
    <dgm:pt modelId="{B952713E-1046-4656-9041-5DF4820CBC8D}" type="parTrans" cxnId="{2F3E4FAF-56CC-42B4-B633-CDA16446C9D5}">
      <dgm:prSet/>
      <dgm:spPr/>
      <dgm:t>
        <a:bodyPr/>
        <a:lstStyle/>
        <a:p>
          <a:endParaRPr lang="en-US"/>
        </a:p>
      </dgm:t>
    </dgm:pt>
    <dgm:pt modelId="{643BB015-2C70-4573-810E-E361E8ACA644}" type="sibTrans" cxnId="{2F3E4FAF-56CC-42B4-B633-CDA16446C9D5}">
      <dgm:prSet/>
      <dgm:spPr/>
      <dgm:t>
        <a:bodyPr/>
        <a:lstStyle/>
        <a:p>
          <a:endParaRPr lang="en-US"/>
        </a:p>
      </dgm:t>
    </dgm:pt>
    <dgm:pt modelId="{6440C962-84CF-4CB6-9BA3-226AA0579652}">
      <dgm:prSet phldrT="[Text]" custT="1"/>
      <dgm:spPr/>
      <dgm:t>
        <a:bodyPr/>
        <a:lstStyle/>
        <a:p>
          <a:r>
            <a:rPr lang="en-US" sz="2800" b="0" dirty="0"/>
            <a:t>Psychological</a:t>
          </a:r>
        </a:p>
      </dgm:t>
    </dgm:pt>
    <dgm:pt modelId="{D2999E25-E87A-4D30-B317-97992B7C684E}" type="parTrans" cxnId="{6B5EFA05-122B-4FF8-8945-9CCB824E6CE5}">
      <dgm:prSet/>
      <dgm:spPr/>
      <dgm:t>
        <a:bodyPr/>
        <a:lstStyle/>
        <a:p>
          <a:endParaRPr lang="en-US"/>
        </a:p>
      </dgm:t>
    </dgm:pt>
    <dgm:pt modelId="{E18943C9-BCFD-4FA5-B658-62B13FE77B97}" type="sibTrans" cxnId="{6B5EFA05-122B-4FF8-8945-9CCB824E6CE5}">
      <dgm:prSet/>
      <dgm:spPr/>
      <dgm:t>
        <a:bodyPr/>
        <a:lstStyle/>
        <a:p>
          <a:endParaRPr lang="en-US"/>
        </a:p>
      </dgm:t>
    </dgm:pt>
    <dgm:pt modelId="{33461E4C-70F0-4895-AE07-C81D9979083D}" type="pres">
      <dgm:prSet presAssocID="{FC220A85-3564-4258-8802-E74FED9B0FD2}" presName="Name0" presStyleCnt="0">
        <dgm:presLayoutVars>
          <dgm:dir/>
          <dgm:animLvl val="lvl"/>
          <dgm:resizeHandles val="exact"/>
        </dgm:presLayoutVars>
      </dgm:prSet>
      <dgm:spPr/>
    </dgm:pt>
    <dgm:pt modelId="{592716C3-8683-4ED9-AD23-B0C9AB810EAB}" type="pres">
      <dgm:prSet presAssocID="{550B228B-74D8-4D63-A8BD-75C15F0BACFE}" presName="Name8" presStyleCnt="0"/>
      <dgm:spPr/>
    </dgm:pt>
    <dgm:pt modelId="{EDDD91D4-EE78-4D37-88E4-ADDB323E071F}" type="pres">
      <dgm:prSet presAssocID="{550B228B-74D8-4D63-A8BD-75C15F0BACFE}" presName="level" presStyleLbl="node1" presStyleIdx="0" presStyleCnt="2" custScaleX="141514" custScaleY="13838" custLinFactNeighborX="7702" custLinFactNeighborY="41409">
        <dgm:presLayoutVars>
          <dgm:chMax val="1"/>
          <dgm:bulletEnabled val="1"/>
        </dgm:presLayoutVars>
      </dgm:prSet>
      <dgm:spPr/>
    </dgm:pt>
    <dgm:pt modelId="{36A89AC3-055F-4E12-946E-FBD9BAE50E8D}" type="pres">
      <dgm:prSet presAssocID="{550B228B-74D8-4D63-A8BD-75C15F0BACF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C640081-24AE-4A81-83E9-019A5207774E}" type="pres">
      <dgm:prSet presAssocID="{6440C962-84CF-4CB6-9BA3-226AA0579652}" presName="Name8" presStyleCnt="0"/>
      <dgm:spPr/>
    </dgm:pt>
    <dgm:pt modelId="{D741372B-793E-441B-8A97-9992127E0B17}" type="pres">
      <dgm:prSet presAssocID="{6440C962-84CF-4CB6-9BA3-226AA0579652}" presName="level" presStyleLbl="node1" presStyleIdx="1" presStyleCnt="2" custScaleX="80625" custScaleY="17049" custLinFactNeighborX="3672" custLinFactNeighborY="10368">
        <dgm:presLayoutVars>
          <dgm:chMax val="1"/>
          <dgm:bulletEnabled val="1"/>
        </dgm:presLayoutVars>
      </dgm:prSet>
      <dgm:spPr/>
    </dgm:pt>
    <dgm:pt modelId="{F8D1FB0C-E0B1-4F6D-B8E9-F7358AFE6F6C}" type="pres">
      <dgm:prSet presAssocID="{6440C962-84CF-4CB6-9BA3-226AA0579652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B5EFA05-122B-4FF8-8945-9CCB824E6CE5}" srcId="{FC220A85-3564-4258-8802-E74FED9B0FD2}" destId="{6440C962-84CF-4CB6-9BA3-226AA0579652}" srcOrd="1" destOrd="0" parTransId="{D2999E25-E87A-4D30-B317-97992B7C684E}" sibTransId="{E18943C9-BCFD-4FA5-B658-62B13FE77B97}"/>
    <dgm:cxn modelId="{7E0DCC2E-DA4C-4D27-9F01-57B0A42E4739}" type="presOf" srcId="{550B228B-74D8-4D63-A8BD-75C15F0BACFE}" destId="{36A89AC3-055F-4E12-946E-FBD9BAE50E8D}" srcOrd="1" destOrd="0" presId="urn:microsoft.com/office/officeart/2005/8/layout/pyramid1"/>
    <dgm:cxn modelId="{E20D0E65-B554-4C14-83CD-B91F53B1A28E}" type="presOf" srcId="{6440C962-84CF-4CB6-9BA3-226AA0579652}" destId="{D741372B-793E-441B-8A97-9992127E0B17}" srcOrd="0" destOrd="0" presId="urn:microsoft.com/office/officeart/2005/8/layout/pyramid1"/>
    <dgm:cxn modelId="{44A46F68-8354-4795-BB83-77AAC1636B15}" type="presOf" srcId="{550B228B-74D8-4D63-A8BD-75C15F0BACFE}" destId="{EDDD91D4-EE78-4D37-88E4-ADDB323E071F}" srcOrd="0" destOrd="0" presId="urn:microsoft.com/office/officeart/2005/8/layout/pyramid1"/>
    <dgm:cxn modelId="{5F472855-DCE1-4DE0-8584-65ECC4D5E848}" type="presOf" srcId="{6440C962-84CF-4CB6-9BA3-226AA0579652}" destId="{F8D1FB0C-E0B1-4F6D-B8E9-F7358AFE6F6C}" srcOrd="1" destOrd="0" presId="urn:microsoft.com/office/officeart/2005/8/layout/pyramid1"/>
    <dgm:cxn modelId="{2F3E4FAF-56CC-42B4-B633-CDA16446C9D5}" srcId="{FC220A85-3564-4258-8802-E74FED9B0FD2}" destId="{550B228B-74D8-4D63-A8BD-75C15F0BACFE}" srcOrd="0" destOrd="0" parTransId="{B952713E-1046-4656-9041-5DF4820CBC8D}" sibTransId="{643BB015-2C70-4573-810E-E361E8ACA644}"/>
    <dgm:cxn modelId="{DD0D61F3-8A9F-41CC-8672-F14962FF70C2}" type="presOf" srcId="{FC220A85-3564-4258-8802-E74FED9B0FD2}" destId="{33461E4C-70F0-4895-AE07-C81D9979083D}" srcOrd="0" destOrd="0" presId="urn:microsoft.com/office/officeart/2005/8/layout/pyramid1"/>
    <dgm:cxn modelId="{F9A8209C-3768-419E-A0A4-64C52DA0351B}" type="presParOf" srcId="{33461E4C-70F0-4895-AE07-C81D9979083D}" destId="{592716C3-8683-4ED9-AD23-B0C9AB810EAB}" srcOrd="0" destOrd="0" presId="urn:microsoft.com/office/officeart/2005/8/layout/pyramid1"/>
    <dgm:cxn modelId="{2ED82EC5-DCC1-4A3F-98A1-48DFE777F7B7}" type="presParOf" srcId="{592716C3-8683-4ED9-AD23-B0C9AB810EAB}" destId="{EDDD91D4-EE78-4D37-88E4-ADDB323E071F}" srcOrd="0" destOrd="0" presId="urn:microsoft.com/office/officeart/2005/8/layout/pyramid1"/>
    <dgm:cxn modelId="{4C71948B-C142-47A3-8547-17B80059F65D}" type="presParOf" srcId="{592716C3-8683-4ED9-AD23-B0C9AB810EAB}" destId="{36A89AC3-055F-4E12-946E-FBD9BAE50E8D}" srcOrd="1" destOrd="0" presId="urn:microsoft.com/office/officeart/2005/8/layout/pyramid1"/>
    <dgm:cxn modelId="{9C672BD2-629E-4358-B369-E46444A249F1}" type="presParOf" srcId="{33461E4C-70F0-4895-AE07-C81D9979083D}" destId="{DC640081-24AE-4A81-83E9-019A5207774E}" srcOrd="1" destOrd="0" presId="urn:microsoft.com/office/officeart/2005/8/layout/pyramid1"/>
    <dgm:cxn modelId="{3EEB7182-8D6C-4E20-ADCC-A3DB31D6059D}" type="presParOf" srcId="{DC640081-24AE-4A81-83E9-019A5207774E}" destId="{D741372B-793E-441B-8A97-9992127E0B17}" srcOrd="0" destOrd="0" presId="urn:microsoft.com/office/officeart/2005/8/layout/pyramid1"/>
    <dgm:cxn modelId="{3888BAD1-B327-4D9C-B5A1-CA29DFAD9E16}" type="presParOf" srcId="{DC640081-24AE-4A81-83E9-019A5207774E}" destId="{F8D1FB0C-E0B1-4F6D-B8E9-F7358AFE6F6C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6981E0BA-F2BA-4736-BE9E-73D59D6509F0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7061EF7C-5102-4CE3-9A9C-A60CC57E8443}">
      <dgm:prSet phldrT="[Text]"/>
      <dgm:spPr>
        <a:solidFill>
          <a:schemeClr val="accent1">
            <a:hueOff val="0"/>
            <a:satOff val="0"/>
            <a:lumOff val="0"/>
          </a:schemeClr>
        </a:solidFill>
        <a:ln>
          <a:noFill/>
        </a:ln>
      </dgm:spPr>
      <dgm:t>
        <a:bodyPr/>
        <a:lstStyle/>
        <a:p>
          <a:pPr>
            <a:spcBef>
              <a:spcPct val="0"/>
            </a:spcBef>
            <a:spcAft>
              <a:spcPct val="35000"/>
            </a:spcAft>
          </a:pPr>
          <a:endParaRPr lang="en-US" sz="1800" b="0" spc="0" baseline="0" dirty="0"/>
        </a:p>
        <a:p>
          <a:pPr>
            <a:spcBef>
              <a:spcPct val="0"/>
            </a:spcBef>
            <a:spcAft>
              <a:spcPct val="35000"/>
            </a:spcAft>
          </a:pPr>
          <a:endParaRPr lang="en-US" sz="1800" b="0" spc="0" baseline="0" dirty="0"/>
        </a:p>
        <a:p>
          <a:r>
            <a:rPr lang="en-US" dirty="0">
              <a:solidFill>
                <a:schemeClr val="tx1"/>
              </a:solidFill>
            </a:rPr>
            <a:t>Self-</a:t>
          </a:r>
        </a:p>
        <a:p>
          <a:r>
            <a:rPr lang="en-US" dirty="0">
              <a:solidFill>
                <a:schemeClr val="tx1"/>
              </a:solidFill>
            </a:rPr>
            <a:t>Actualization</a:t>
          </a:r>
        </a:p>
      </dgm:t>
    </dgm:pt>
    <dgm:pt modelId="{523AE331-CBAE-4611-9D0F-817CDE664175}" type="parTrans" cxnId="{21FD487F-BF11-417B-BA69-9723024A8EA4}">
      <dgm:prSet/>
      <dgm:spPr/>
      <dgm:t>
        <a:bodyPr/>
        <a:lstStyle/>
        <a:p>
          <a:endParaRPr lang="en-US"/>
        </a:p>
      </dgm:t>
    </dgm:pt>
    <dgm:pt modelId="{B1B10ED9-2FC8-4723-B1CB-4AD293FDB0AD}" type="sibTrans" cxnId="{21FD487F-BF11-417B-BA69-9723024A8EA4}">
      <dgm:prSet/>
      <dgm:spPr/>
      <dgm:t>
        <a:bodyPr/>
        <a:lstStyle/>
        <a:p>
          <a:endParaRPr lang="en-US"/>
        </a:p>
      </dgm:t>
    </dgm:pt>
    <dgm:pt modelId="{32C7D479-F1A9-47E8-8728-33D1FC26F2F1}" type="pres">
      <dgm:prSet presAssocID="{6981E0BA-F2BA-4736-BE9E-73D59D6509F0}" presName="Name0" presStyleCnt="0">
        <dgm:presLayoutVars>
          <dgm:dir/>
          <dgm:animLvl val="lvl"/>
          <dgm:resizeHandles val="exact"/>
        </dgm:presLayoutVars>
      </dgm:prSet>
      <dgm:spPr/>
    </dgm:pt>
    <dgm:pt modelId="{A980B318-1F41-455C-974A-D1C5E572CAFE}" type="pres">
      <dgm:prSet presAssocID="{7061EF7C-5102-4CE3-9A9C-A60CC57E8443}" presName="Name8" presStyleCnt="0"/>
      <dgm:spPr/>
    </dgm:pt>
    <dgm:pt modelId="{CFA14BDB-D94B-47C9-BDD6-6B4FA8DED535}" type="pres">
      <dgm:prSet presAssocID="{7061EF7C-5102-4CE3-9A9C-A60CC57E8443}" presName="level" presStyleLbl="node1" presStyleIdx="0" presStyleCnt="1" custLinFactX="7087" custLinFactNeighborX="100000" custLinFactNeighborY="-63799">
        <dgm:presLayoutVars>
          <dgm:chMax val="1"/>
          <dgm:bulletEnabled val="1"/>
        </dgm:presLayoutVars>
      </dgm:prSet>
      <dgm:spPr/>
    </dgm:pt>
    <dgm:pt modelId="{9955E116-2484-4844-82B7-564221597493}" type="pres">
      <dgm:prSet presAssocID="{7061EF7C-5102-4CE3-9A9C-A60CC57E844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9977E1D-02A1-45BA-A2D0-E82352871A07}" type="presOf" srcId="{7061EF7C-5102-4CE3-9A9C-A60CC57E8443}" destId="{9955E116-2484-4844-82B7-564221597493}" srcOrd="1" destOrd="0" presId="urn:microsoft.com/office/officeart/2005/8/layout/pyramid1"/>
    <dgm:cxn modelId="{21FD487F-BF11-417B-BA69-9723024A8EA4}" srcId="{6981E0BA-F2BA-4736-BE9E-73D59D6509F0}" destId="{7061EF7C-5102-4CE3-9A9C-A60CC57E8443}" srcOrd="0" destOrd="0" parTransId="{523AE331-CBAE-4611-9D0F-817CDE664175}" sibTransId="{B1B10ED9-2FC8-4723-B1CB-4AD293FDB0AD}"/>
    <dgm:cxn modelId="{E7BCDA82-3BE3-476A-AE70-507D3A726B30}" type="presOf" srcId="{6981E0BA-F2BA-4736-BE9E-73D59D6509F0}" destId="{32C7D479-F1A9-47E8-8728-33D1FC26F2F1}" srcOrd="0" destOrd="0" presId="urn:microsoft.com/office/officeart/2005/8/layout/pyramid1"/>
    <dgm:cxn modelId="{B87C80F0-F118-4105-8134-B321CC5A4818}" type="presOf" srcId="{7061EF7C-5102-4CE3-9A9C-A60CC57E8443}" destId="{CFA14BDB-D94B-47C9-BDD6-6B4FA8DED535}" srcOrd="0" destOrd="0" presId="urn:microsoft.com/office/officeart/2005/8/layout/pyramid1"/>
    <dgm:cxn modelId="{7F716053-1A1B-4080-B2F3-94112F208BB4}" type="presParOf" srcId="{32C7D479-F1A9-47E8-8728-33D1FC26F2F1}" destId="{A980B318-1F41-455C-974A-D1C5E572CAFE}" srcOrd="0" destOrd="0" presId="urn:microsoft.com/office/officeart/2005/8/layout/pyramid1"/>
    <dgm:cxn modelId="{98237723-FB30-406F-A562-EDDA7F950A31}" type="presParOf" srcId="{A980B318-1F41-455C-974A-D1C5E572CAFE}" destId="{CFA14BDB-D94B-47C9-BDD6-6B4FA8DED535}" srcOrd="0" destOrd="0" presId="urn:microsoft.com/office/officeart/2005/8/layout/pyramid1"/>
    <dgm:cxn modelId="{50833015-0DF7-45F1-95A5-6C27448D0F89}" type="presParOf" srcId="{A980B318-1F41-455C-974A-D1C5E572CAFE}" destId="{9955E116-2484-4844-82B7-564221597493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2BBCDC-9D17-4716-AF0A-FB8D0E43664B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AE3CC49A-7AA0-4790-AF7F-D7945163D878}">
      <dgm:prSet phldrT="[Text]" custT="1"/>
      <dgm:spPr/>
      <dgm:t>
        <a:bodyPr/>
        <a:lstStyle/>
        <a:p>
          <a:r>
            <a:rPr lang="en-US" sz="1600" dirty="0"/>
            <a:t>to achieve </a:t>
          </a:r>
          <a:endParaRPr lang="en-US" sz="1050" dirty="0"/>
        </a:p>
      </dgm:t>
    </dgm:pt>
    <dgm:pt modelId="{3AC419DA-FFD9-4220-8141-58B8E09B6457}" type="parTrans" cxnId="{43C2EAEF-DE6A-4C03-AE0E-BFFB83C2A7E6}">
      <dgm:prSet/>
      <dgm:spPr/>
      <dgm:t>
        <a:bodyPr/>
        <a:lstStyle/>
        <a:p>
          <a:endParaRPr lang="en-US"/>
        </a:p>
      </dgm:t>
    </dgm:pt>
    <dgm:pt modelId="{6E10199E-460B-4F88-A543-0D490133A6E4}" type="sibTrans" cxnId="{43C2EAEF-DE6A-4C03-AE0E-BFFB83C2A7E6}">
      <dgm:prSet/>
      <dgm:spPr/>
      <dgm:t>
        <a:bodyPr/>
        <a:lstStyle/>
        <a:p>
          <a:endParaRPr lang="en-US"/>
        </a:p>
      </dgm:t>
    </dgm:pt>
    <dgm:pt modelId="{31042B1F-884D-41EA-B6A5-7C089144963A}" type="pres">
      <dgm:prSet presAssocID="{142BBCDC-9D17-4716-AF0A-FB8D0E43664B}" presName="Name0" presStyleCnt="0">
        <dgm:presLayoutVars>
          <dgm:dir/>
          <dgm:animLvl val="lvl"/>
          <dgm:resizeHandles val="exact"/>
        </dgm:presLayoutVars>
      </dgm:prSet>
      <dgm:spPr/>
    </dgm:pt>
    <dgm:pt modelId="{04D6754E-3ABF-40F4-8351-E5615B9350AC}" type="pres">
      <dgm:prSet presAssocID="{142BBCDC-9D17-4716-AF0A-FB8D0E43664B}" presName="dummy" presStyleCnt="0"/>
      <dgm:spPr/>
    </dgm:pt>
    <dgm:pt modelId="{CC0393A1-3D59-4049-8811-1C5F219CBFA6}" type="pres">
      <dgm:prSet presAssocID="{142BBCDC-9D17-4716-AF0A-FB8D0E43664B}" presName="linH" presStyleCnt="0"/>
      <dgm:spPr/>
    </dgm:pt>
    <dgm:pt modelId="{93228864-A952-4C22-8A6E-3E60E30B7761}" type="pres">
      <dgm:prSet presAssocID="{142BBCDC-9D17-4716-AF0A-FB8D0E43664B}" presName="padding1" presStyleCnt="0"/>
      <dgm:spPr/>
    </dgm:pt>
    <dgm:pt modelId="{5CBD1DA6-AF53-4E8E-AE73-5C02C446BBFB}" type="pres">
      <dgm:prSet presAssocID="{AE3CC49A-7AA0-4790-AF7F-D7945163D878}" presName="linV" presStyleCnt="0"/>
      <dgm:spPr/>
    </dgm:pt>
    <dgm:pt modelId="{8A8AA28E-F92F-4FA0-A46A-4D02C6C8C237}" type="pres">
      <dgm:prSet presAssocID="{AE3CC49A-7AA0-4790-AF7F-D7945163D878}" presName="spVertical1" presStyleCnt="0"/>
      <dgm:spPr/>
    </dgm:pt>
    <dgm:pt modelId="{3D614290-D7C4-4FCC-BE25-44E41653D45E}" type="pres">
      <dgm:prSet presAssocID="{AE3CC49A-7AA0-4790-AF7F-D7945163D878}" presName="parTx" presStyleLbl="revTx" presStyleIdx="0" presStyleCnt="1" custLinFactNeighborX="-3803" custLinFactNeighborY="-56861">
        <dgm:presLayoutVars>
          <dgm:chMax val="0"/>
          <dgm:chPref val="0"/>
          <dgm:bulletEnabled val="1"/>
        </dgm:presLayoutVars>
      </dgm:prSet>
      <dgm:spPr/>
    </dgm:pt>
    <dgm:pt modelId="{AA45A4AA-299A-451D-B578-BD53F1C683F6}" type="pres">
      <dgm:prSet presAssocID="{AE3CC49A-7AA0-4790-AF7F-D7945163D878}" presName="spVertical2" presStyleCnt="0"/>
      <dgm:spPr/>
    </dgm:pt>
    <dgm:pt modelId="{438E5B9A-162B-46FB-8169-31D1438911AE}" type="pres">
      <dgm:prSet presAssocID="{AE3CC49A-7AA0-4790-AF7F-D7945163D878}" presName="spVertical3" presStyleCnt="0"/>
      <dgm:spPr/>
    </dgm:pt>
    <dgm:pt modelId="{4B400F16-1F3E-4801-B97E-1BCE60F2B75E}" type="pres">
      <dgm:prSet presAssocID="{142BBCDC-9D17-4716-AF0A-FB8D0E43664B}" presName="padding2" presStyleCnt="0"/>
      <dgm:spPr/>
    </dgm:pt>
    <dgm:pt modelId="{13B95777-3EF4-4CA6-B1DD-03FBAA2307D7}" type="pres">
      <dgm:prSet presAssocID="{142BBCDC-9D17-4716-AF0A-FB8D0E43664B}" presName="negArrow" presStyleCnt="0"/>
      <dgm:spPr/>
    </dgm:pt>
    <dgm:pt modelId="{C3F43624-F85B-41F7-A77D-2190BF6BBC4D}" type="pres">
      <dgm:prSet presAssocID="{142BBCDC-9D17-4716-AF0A-FB8D0E43664B}" presName="backgroundArrow" presStyleLbl="node1" presStyleIdx="0" presStyleCnt="1" custLinFactNeighborX="0" custLinFactNeighborY="-14775"/>
      <dgm:spPr/>
    </dgm:pt>
  </dgm:ptLst>
  <dgm:cxnLst>
    <dgm:cxn modelId="{A604EA64-F95B-4BAC-A433-320A30CA0038}" type="presOf" srcId="{AE3CC49A-7AA0-4790-AF7F-D7945163D878}" destId="{3D614290-D7C4-4FCC-BE25-44E41653D45E}" srcOrd="0" destOrd="0" presId="urn:microsoft.com/office/officeart/2005/8/layout/hProcess3"/>
    <dgm:cxn modelId="{41F041B7-C0F2-4557-8029-4D3A3742B827}" type="presOf" srcId="{142BBCDC-9D17-4716-AF0A-FB8D0E43664B}" destId="{31042B1F-884D-41EA-B6A5-7C089144963A}" srcOrd="0" destOrd="0" presId="urn:microsoft.com/office/officeart/2005/8/layout/hProcess3"/>
    <dgm:cxn modelId="{43C2EAEF-DE6A-4C03-AE0E-BFFB83C2A7E6}" srcId="{142BBCDC-9D17-4716-AF0A-FB8D0E43664B}" destId="{AE3CC49A-7AA0-4790-AF7F-D7945163D878}" srcOrd="0" destOrd="0" parTransId="{3AC419DA-FFD9-4220-8141-58B8E09B6457}" sibTransId="{6E10199E-460B-4F88-A543-0D490133A6E4}"/>
    <dgm:cxn modelId="{C661A6F1-8CF3-4BBF-B7E0-F010DB348C90}" type="presParOf" srcId="{31042B1F-884D-41EA-B6A5-7C089144963A}" destId="{04D6754E-3ABF-40F4-8351-E5615B9350AC}" srcOrd="0" destOrd="0" presId="urn:microsoft.com/office/officeart/2005/8/layout/hProcess3"/>
    <dgm:cxn modelId="{01811CBD-F276-45A2-B8E7-C93E496512DE}" type="presParOf" srcId="{31042B1F-884D-41EA-B6A5-7C089144963A}" destId="{CC0393A1-3D59-4049-8811-1C5F219CBFA6}" srcOrd="1" destOrd="0" presId="urn:microsoft.com/office/officeart/2005/8/layout/hProcess3"/>
    <dgm:cxn modelId="{BEFA4805-43D3-4F39-A302-921B59FBA8EE}" type="presParOf" srcId="{CC0393A1-3D59-4049-8811-1C5F219CBFA6}" destId="{93228864-A952-4C22-8A6E-3E60E30B7761}" srcOrd="0" destOrd="0" presId="urn:microsoft.com/office/officeart/2005/8/layout/hProcess3"/>
    <dgm:cxn modelId="{EF1DDC8D-E468-4764-B674-D0A50F8C8A85}" type="presParOf" srcId="{CC0393A1-3D59-4049-8811-1C5F219CBFA6}" destId="{5CBD1DA6-AF53-4E8E-AE73-5C02C446BBFB}" srcOrd="1" destOrd="0" presId="urn:microsoft.com/office/officeart/2005/8/layout/hProcess3"/>
    <dgm:cxn modelId="{ABB146E9-B485-4E98-811C-41D5EF5E87A8}" type="presParOf" srcId="{5CBD1DA6-AF53-4E8E-AE73-5C02C446BBFB}" destId="{8A8AA28E-F92F-4FA0-A46A-4D02C6C8C237}" srcOrd="0" destOrd="0" presId="urn:microsoft.com/office/officeart/2005/8/layout/hProcess3"/>
    <dgm:cxn modelId="{552F7FE2-3079-4B5D-AE09-6A884E8DFEC4}" type="presParOf" srcId="{5CBD1DA6-AF53-4E8E-AE73-5C02C446BBFB}" destId="{3D614290-D7C4-4FCC-BE25-44E41653D45E}" srcOrd="1" destOrd="0" presId="urn:microsoft.com/office/officeart/2005/8/layout/hProcess3"/>
    <dgm:cxn modelId="{4234FCC3-BF5E-4A03-A34A-A882706EEBEE}" type="presParOf" srcId="{5CBD1DA6-AF53-4E8E-AE73-5C02C446BBFB}" destId="{AA45A4AA-299A-451D-B578-BD53F1C683F6}" srcOrd="2" destOrd="0" presId="urn:microsoft.com/office/officeart/2005/8/layout/hProcess3"/>
    <dgm:cxn modelId="{49F25314-9790-46A7-ACCE-BE33C3EB4860}" type="presParOf" srcId="{5CBD1DA6-AF53-4E8E-AE73-5C02C446BBFB}" destId="{438E5B9A-162B-46FB-8169-31D1438911AE}" srcOrd="3" destOrd="0" presId="urn:microsoft.com/office/officeart/2005/8/layout/hProcess3"/>
    <dgm:cxn modelId="{BB5E36AB-B4DE-4740-83CD-2AABDE1E25E1}" type="presParOf" srcId="{CC0393A1-3D59-4049-8811-1C5F219CBFA6}" destId="{4B400F16-1F3E-4801-B97E-1BCE60F2B75E}" srcOrd="2" destOrd="0" presId="urn:microsoft.com/office/officeart/2005/8/layout/hProcess3"/>
    <dgm:cxn modelId="{AA3BA1D0-D383-4DA0-897E-D0579F18DDF1}" type="presParOf" srcId="{CC0393A1-3D59-4049-8811-1C5F219CBFA6}" destId="{13B95777-3EF4-4CA6-B1DD-03FBAA2307D7}" srcOrd="3" destOrd="0" presId="urn:microsoft.com/office/officeart/2005/8/layout/hProcess3"/>
    <dgm:cxn modelId="{EE60CC61-8919-404A-A090-E095718791F9}" type="presParOf" srcId="{CC0393A1-3D59-4049-8811-1C5F219CBFA6}" destId="{C3F43624-F85B-41F7-A77D-2190BF6BBC4D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12D7F3-5552-4E01-A7EB-545926926EB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2149E342-754E-43F4-8250-2E2B5123020E}">
      <dgm:prSet phldrT="[Text]"/>
      <dgm:spPr/>
      <dgm:t>
        <a:bodyPr/>
        <a:lstStyle/>
        <a:p>
          <a:r>
            <a:rPr lang="en-US" dirty="0"/>
            <a:t>Intrinsic Satisfaction</a:t>
          </a:r>
        </a:p>
      </dgm:t>
    </dgm:pt>
    <dgm:pt modelId="{CC7EA390-24B4-4CFA-9BEF-FFFEFDD0D9DE}" type="parTrans" cxnId="{47268429-8BF4-429A-82C0-2CF87204161F}">
      <dgm:prSet/>
      <dgm:spPr/>
      <dgm:t>
        <a:bodyPr/>
        <a:lstStyle/>
        <a:p>
          <a:endParaRPr lang="en-US"/>
        </a:p>
      </dgm:t>
    </dgm:pt>
    <dgm:pt modelId="{E6F3AE44-0EFD-4685-9507-2D321B8AB4D2}" type="sibTrans" cxnId="{47268429-8BF4-429A-82C0-2CF87204161F}">
      <dgm:prSet/>
      <dgm:spPr/>
      <dgm:t>
        <a:bodyPr/>
        <a:lstStyle/>
        <a:p>
          <a:endParaRPr lang="en-US"/>
        </a:p>
      </dgm:t>
    </dgm:pt>
    <dgm:pt modelId="{9BFDEFFA-9C89-4542-A1C2-AF2C19701D57}">
      <dgm:prSet phldrT="[Text]"/>
      <dgm:spPr/>
      <dgm:t>
        <a:bodyPr/>
        <a:lstStyle/>
        <a:p>
          <a:r>
            <a:rPr lang="en-US" dirty="0"/>
            <a:t>Social Relationship</a:t>
          </a:r>
        </a:p>
      </dgm:t>
    </dgm:pt>
    <dgm:pt modelId="{9A522EE0-603F-43D4-B1DD-6BAD50C176B7}" type="parTrans" cxnId="{85BA4C1E-5696-4D66-8E92-3490C23061EC}">
      <dgm:prSet/>
      <dgm:spPr/>
      <dgm:t>
        <a:bodyPr/>
        <a:lstStyle/>
        <a:p>
          <a:endParaRPr lang="en-US"/>
        </a:p>
      </dgm:t>
    </dgm:pt>
    <dgm:pt modelId="{ECFB629B-61DF-426D-9002-0818F0517433}" type="sibTrans" cxnId="{85BA4C1E-5696-4D66-8E92-3490C23061EC}">
      <dgm:prSet/>
      <dgm:spPr/>
      <dgm:t>
        <a:bodyPr/>
        <a:lstStyle/>
        <a:p>
          <a:endParaRPr lang="en-US"/>
        </a:p>
      </dgm:t>
    </dgm:pt>
    <dgm:pt modelId="{BA2D6E90-A519-49CD-A50A-DD82BA91CF55}">
      <dgm:prSet phldrT="[Text]"/>
      <dgm:spPr/>
      <dgm:t>
        <a:bodyPr/>
        <a:lstStyle/>
        <a:p>
          <a:pPr algn="ctr"/>
          <a:r>
            <a:rPr lang="en-US" dirty="0"/>
            <a:t>NEEDS </a:t>
          </a:r>
        </a:p>
        <a:p>
          <a:pPr algn="ctr"/>
          <a:r>
            <a:rPr lang="en-US" dirty="0"/>
            <a:t>AND   EXPECTATIONS AT WORK</a:t>
          </a:r>
        </a:p>
      </dgm:t>
    </dgm:pt>
    <dgm:pt modelId="{84C84E1B-40A0-4EE8-8BA2-F591F1BEEBD0}" type="parTrans" cxnId="{D76F3C41-55B2-4667-8C0F-1B13C6D22752}">
      <dgm:prSet/>
      <dgm:spPr/>
      <dgm:t>
        <a:bodyPr/>
        <a:lstStyle/>
        <a:p>
          <a:endParaRPr lang="en-US"/>
        </a:p>
      </dgm:t>
    </dgm:pt>
    <dgm:pt modelId="{2D7F9757-92D8-4A23-A9D8-B2BC8C5392DD}" type="sibTrans" cxnId="{D76F3C41-55B2-4667-8C0F-1B13C6D22752}">
      <dgm:prSet/>
      <dgm:spPr/>
      <dgm:t>
        <a:bodyPr/>
        <a:lstStyle/>
        <a:p>
          <a:endParaRPr lang="en-US"/>
        </a:p>
      </dgm:t>
    </dgm:pt>
    <dgm:pt modelId="{E249E066-DE0E-4B0D-98C2-6DF8366CBB94}" type="pres">
      <dgm:prSet presAssocID="{6412D7F3-5552-4E01-A7EB-545926926EB4}" presName="compositeShape" presStyleCnt="0">
        <dgm:presLayoutVars>
          <dgm:chMax val="7"/>
          <dgm:dir/>
          <dgm:resizeHandles val="exact"/>
        </dgm:presLayoutVars>
      </dgm:prSet>
      <dgm:spPr/>
    </dgm:pt>
    <dgm:pt modelId="{481164CF-873C-4AB9-9C1B-C8CCC14965AE}" type="pres">
      <dgm:prSet presAssocID="{2149E342-754E-43F4-8250-2E2B5123020E}" presName="circ1" presStyleLbl="vennNode1" presStyleIdx="0" presStyleCnt="3" custLinFactNeighborX="65118" custLinFactNeighborY="2328"/>
      <dgm:spPr/>
    </dgm:pt>
    <dgm:pt modelId="{16AD9204-B939-4FC8-935B-DD02745ED917}" type="pres">
      <dgm:prSet presAssocID="{2149E342-754E-43F4-8250-2E2B5123020E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35327E2-844E-4C1F-9F78-51A33392F7C7}" type="pres">
      <dgm:prSet presAssocID="{9BFDEFFA-9C89-4542-A1C2-AF2C19701D57}" presName="circ2" presStyleLbl="vennNode1" presStyleIdx="1" presStyleCnt="3" custScaleY="91329" custLinFactNeighborX="-46963" custLinFactNeighborY="11509"/>
      <dgm:spPr/>
    </dgm:pt>
    <dgm:pt modelId="{D6392E4D-0C93-448F-8D24-31A75C72EAAE}" type="pres">
      <dgm:prSet presAssocID="{9BFDEFFA-9C89-4542-A1C2-AF2C19701D57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5F2C8E3-496E-4BCF-AFA7-A74BE56EB6EC}" type="pres">
      <dgm:prSet presAssocID="{BA2D6E90-A519-49CD-A50A-DD82BA91CF55}" presName="circ3" presStyleLbl="vennNode1" presStyleIdx="2" presStyleCnt="3" custLinFactNeighborX="26722" custLinFactNeighborY="-69692"/>
      <dgm:spPr/>
    </dgm:pt>
    <dgm:pt modelId="{2A48F382-52DA-4457-B1BF-055CB2C38DB3}" type="pres">
      <dgm:prSet presAssocID="{BA2D6E90-A519-49CD-A50A-DD82BA91CF55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C491941D-3F71-4631-9DDD-84DABB8964AE}" type="presOf" srcId="{9BFDEFFA-9C89-4542-A1C2-AF2C19701D57}" destId="{D6392E4D-0C93-448F-8D24-31A75C72EAAE}" srcOrd="1" destOrd="0" presId="urn:microsoft.com/office/officeart/2005/8/layout/venn1"/>
    <dgm:cxn modelId="{85BA4C1E-5696-4D66-8E92-3490C23061EC}" srcId="{6412D7F3-5552-4E01-A7EB-545926926EB4}" destId="{9BFDEFFA-9C89-4542-A1C2-AF2C19701D57}" srcOrd="1" destOrd="0" parTransId="{9A522EE0-603F-43D4-B1DD-6BAD50C176B7}" sibTransId="{ECFB629B-61DF-426D-9002-0818F0517433}"/>
    <dgm:cxn modelId="{D51BA91F-A688-4FF1-9B61-39E3B498AF83}" type="presOf" srcId="{2149E342-754E-43F4-8250-2E2B5123020E}" destId="{481164CF-873C-4AB9-9C1B-C8CCC14965AE}" srcOrd="0" destOrd="0" presId="urn:microsoft.com/office/officeart/2005/8/layout/venn1"/>
    <dgm:cxn modelId="{47268429-8BF4-429A-82C0-2CF87204161F}" srcId="{6412D7F3-5552-4E01-A7EB-545926926EB4}" destId="{2149E342-754E-43F4-8250-2E2B5123020E}" srcOrd="0" destOrd="0" parTransId="{CC7EA390-24B4-4CFA-9BEF-FFFEFDD0D9DE}" sibTransId="{E6F3AE44-0EFD-4685-9507-2D321B8AB4D2}"/>
    <dgm:cxn modelId="{D76F3C41-55B2-4667-8C0F-1B13C6D22752}" srcId="{6412D7F3-5552-4E01-A7EB-545926926EB4}" destId="{BA2D6E90-A519-49CD-A50A-DD82BA91CF55}" srcOrd="2" destOrd="0" parTransId="{84C84E1B-40A0-4EE8-8BA2-F591F1BEEBD0}" sibTransId="{2D7F9757-92D8-4A23-A9D8-B2BC8C5392DD}"/>
    <dgm:cxn modelId="{51D1F546-397D-4F40-85A7-A043F2C3F38C}" type="presOf" srcId="{BA2D6E90-A519-49CD-A50A-DD82BA91CF55}" destId="{55F2C8E3-496E-4BCF-AFA7-A74BE56EB6EC}" srcOrd="0" destOrd="0" presId="urn:microsoft.com/office/officeart/2005/8/layout/venn1"/>
    <dgm:cxn modelId="{67ED1E56-36B7-4D09-855C-8D68C3B9A602}" type="presOf" srcId="{BA2D6E90-A519-49CD-A50A-DD82BA91CF55}" destId="{2A48F382-52DA-4457-B1BF-055CB2C38DB3}" srcOrd="1" destOrd="0" presId="urn:microsoft.com/office/officeart/2005/8/layout/venn1"/>
    <dgm:cxn modelId="{5A1FE097-E2B8-4688-8DAC-2E43B669251C}" type="presOf" srcId="{2149E342-754E-43F4-8250-2E2B5123020E}" destId="{16AD9204-B939-4FC8-935B-DD02745ED917}" srcOrd="1" destOrd="0" presId="urn:microsoft.com/office/officeart/2005/8/layout/venn1"/>
    <dgm:cxn modelId="{6B6C3DA3-98D5-45E2-9989-69D22CA80C37}" type="presOf" srcId="{6412D7F3-5552-4E01-A7EB-545926926EB4}" destId="{E249E066-DE0E-4B0D-98C2-6DF8366CBB94}" srcOrd="0" destOrd="0" presId="urn:microsoft.com/office/officeart/2005/8/layout/venn1"/>
    <dgm:cxn modelId="{74F465AE-876D-4C8D-ABCA-6CD4A5AEF43B}" type="presOf" srcId="{9BFDEFFA-9C89-4542-A1C2-AF2C19701D57}" destId="{635327E2-844E-4C1F-9F78-51A33392F7C7}" srcOrd="0" destOrd="0" presId="urn:microsoft.com/office/officeart/2005/8/layout/venn1"/>
    <dgm:cxn modelId="{D3A5E111-D86F-4DC6-B51E-14EE5AC1517E}" type="presParOf" srcId="{E249E066-DE0E-4B0D-98C2-6DF8366CBB94}" destId="{481164CF-873C-4AB9-9C1B-C8CCC14965AE}" srcOrd="0" destOrd="0" presId="urn:microsoft.com/office/officeart/2005/8/layout/venn1"/>
    <dgm:cxn modelId="{5C066F96-51AB-4538-820D-C21AB02170D8}" type="presParOf" srcId="{E249E066-DE0E-4B0D-98C2-6DF8366CBB94}" destId="{16AD9204-B939-4FC8-935B-DD02745ED917}" srcOrd="1" destOrd="0" presId="urn:microsoft.com/office/officeart/2005/8/layout/venn1"/>
    <dgm:cxn modelId="{94B86633-05F7-44A7-8443-D73E0A1289E2}" type="presParOf" srcId="{E249E066-DE0E-4B0D-98C2-6DF8366CBB94}" destId="{635327E2-844E-4C1F-9F78-51A33392F7C7}" srcOrd="2" destOrd="0" presId="urn:microsoft.com/office/officeart/2005/8/layout/venn1"/>
    <dgm:cxn modelId="{FAA24D5E-83B0-4776-91FF-4D2EC70121FA}" type="presParOf" srcId="{E249E066-DE0E-4B0D-98C2-6DF8366CBB94}" destId="{D6392E4D-0C93-448F-8D24-31A75C72EAAE}" srcOrd="3" destOrd="0" presId="urn:microsoft.com/office/officeart/2005/8/layout/venn1"/>
    <dgm:cxn modelId="{4F0D7765-58CB-493C-92B5-6FC9BE140F79}" type="presParOf" srcId="{E249E066-DE0E-4B0D-98C2-6DF8366CBB94}" destId="{55F2C8E3-496E-4BCF-AFA7-A74BE56EB6EC}" srcOrd="4" destOrd="0" presId="urn:microsoft.com/office/officeart/2005/8/layout/venn1"/>
    <dgm:cxn modelId="{8D926E62-A2DC-495C-A99B-1A29A6D63AE6}" type="presParOf" srcId="{E249E066-DE0E-4B0D-98C2-6DF8366CBB94}" destId="{2A48F382-52DA-4457-B1BF-055CB2C38DB3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1600" dirty="0"/>
            <a:t>Self-actualization</a:t>
          </a:r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NeighborX="57645" custLinFactNeighborY="15871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pPr>
            <a:spcAft>
              <a:spcPct val="35000"/>
            </a:spcAft>
          </a:pPr>
          <a:endParaRPr lang="en-US" sz="1200" dirty="0"/>
        </a:p>
        <a:p>
          <a:pPr>
            <a:spcAft>
              <a:spcPts val="0"/>
            </a:spcAft>
          </a:pPr>
          <a:r>
            <a:rPr lang="en-US" sz="1200" dirty="0"/>
            <a:t>Freedom of enquiry</a:t>
          </a:r>
        </a:p>
        <a:p>
          <a:pPr>
            <a:spcAft>
              <a:spcPts val="0"/>
            </a:spcAft>
          </a:pPr>
          <a:r>
            <a:rPr lang="en-US" sz="1200" dirty="0"/>
            <a:t>And expression</a:t>
          </a:r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 custLinFactNeighborX="-2480" custLinFactNeighborY="44654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Y="30235" custLinFactNeighborX="37532" custLinFactNeighborY="100000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1800" dirty="0"/>
            <a:t>Transcendence</a:t>
          </a:r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NeighborY="63307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1600" dirty="0"/>
            <a:t>To know and to understand</a:t>
          </a:r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Y="30235" custLinFactNeighborX="37532" custLinFactNeighborY="100000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4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2000" dirty="0"/>
            <a:t>Esteem</a:t>
          </a:r>
          <a:endParaRPr lang="en-US" sz="1800" dirty="0"/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NeighborX="57645" custLinFactNeighborY="15871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5242B95-3CB6-43F4-B662-043BD1178861}" type="doc">
      <dgm:prSet loTypeId="urn:microsoft.com/office/officeart/2005/8/layout/hProcess3" loCatId="process" qsTypeId="urn:microsoft.com/office/officeart/2005/8/quickstyle/simple1" qsCatId="simple" csTypeId="urn:microsoft.com/office/officeart/2005/8/colors/accent1_2" csCatId="accent1" phldr="1"/>
      <dgm:spPr/>
    </dgm:pt>
    <dgm:pt modelId="{9B50D5D6-D969-4DDE-BE1A-ADE972286414}">
      <dgm:prSet phldrT="[Text]" custT="1"/>
      <dgm:spPr/>
      <dgm:t>
        <a:bodyPr/>
        <a:lstStyle/>
        <a:p>
          <a:r>
            <a:rPr lang="en-US" sz="2000" dirty="0"/>
            <a:t>Affiliation</a:t>
          </a:r>
          <a:endParaRPr lang="en-US" sz="1800" dirty="0"/>
        </a:p>
      </dgm:t>
    </dgm:pt>
    <dgm:pt modelId="{A37744A6-5A0A-4C28-8BC2-3E6D04D4EE98}" type="parTrans" cxnId="{89BF4A1F-74C8-4C25-8D24-C8584DDE238D}">
      <dgm:prSet/>
      <dgm:spPr/>
      <dgm:t>
        <a:bodyPr/>
        <a:lstStyle/>
        <a:p>
          <a:endParaRPr lang="en-US"/>
        </a:p>
      </dgm:t>
    </dgm:pt>
    <dgm:pt modelId="{F645C1BD-864F-4602-8368-8017212E41FB}" type="sibTrans" cxnId="{89BF4A1F-74C8-4C25-8D24-C8584DDE238D}">
      <dgm:prSet/>
      <dgm:spPr/>
      <dgm:t>
        <a:bodyPr/>
        <a:lstStyle/>
        <a:p>
          <a:endParaRPr lang="en-US"/>
        </a:p>
      </dgm:t>
    </dgm:pt>
    <dgm:pt modelId="{F0572B33-250D-4F88-B6D4-70D9E72B1CE7}" type="pres">
      <dgm:prSet presAssocID="{45242B95-3CB6-43F4-B662-043BD1178861}" presName="Name0" presStyleCnt="0">
        <dgm:presLayoutVars>
          <dgm:dir/>
          <dgm:animLvl val="lvl"/>
          <dgm:resizeHandles val="exact"/>
        </dgm:presLayoutVars>
      </dgm:prSet>
      <dgm:spPr/>
    </dgm:pt>
    <dgm:pt modelId="{4DA2526F-1D6B-4F2A-9AB2-821C7ACED861}" type="pres">
      <dgm:prSet presAssocID="{45242B95-3CB6-43F4-B662-043BD1178861}" presName="dummy" presStyleCnt="0"/>
      <dgm:spPr/>
    </dgm:pt>
    <dgm:pt modelId="{14323A25-4624-4900-BA5F-21FD3F107A4A}" type="pres">
      <dgm:prSet presAssocID="{45242B95-3CB6-43F4-B662-043BD1178861}" presName="linH" presStyleCnt="0"/>
      <dgm:spPr/>
    </dgm:pt>
    <dgm:pt modelId="{60D6034A-8AC0-4D04-995A-863A1E20795B}" type="pres">
      <dgm:prSet presAssocID="{45242B95-3CB6-43F4-B662-043BD1178861}" presName="padding1" presStyleCnt="0"/>
      <dgm:spPr/>
    </dgm:pt>
    <dgm:pt modelId="{CD6BC1F0-82BD-4440-82C6-6628689C8C94}" type="pres">
      <dgm:prSet presAssocID="{9B50D5D6-D969-4DDE-BE1A-ADE972286414}" presName="linV" presStyleCnt="0"/>
      <dgm:spPr/>
    </dgm:pt>
    <dgm:pt modelId="{3C581E44-264A-4BFB-BA66-F7AAB0495636}" type="pres">
      <dgm:prSet presAssocID="{9B50D5D6-D969-4DDE-BE1A-ADE972286414}" presName="spVertical1" presStyleCnt="0"/>
      <dgm:spPr/>
    </dgm:pt>
    <dgm:pt modelId="{0C38F98B-0C10-4313-84B2-515FB8696210}" type="pres">
      <dgm:prSet presAssocID="{9B50D5D6-D969-4DDE-BE1A-ADE972286414}" presName="parTx" presStyleLbl="revTx" presStyleIdx="0" presStyleCnt="1" custLinFactNeighborX="1180" custLinFactNeighborY="33076">
        <dgm:presLayoutVars>
          <dgm:chMax val="0"/>
          <dgm:chPref val="0"/>
          <dgm:bulletEnabled val="1"/>
        </dgm:presLayoutVars>
      </dgm:prSet>
      <dgm:spPr/>
    </dgm:pt>
    <dgm:pt modelId="{3BDC9249-7330-44B9-8AE2-4D4B86DABD4F}" type="pres">
      <dgm:prSet presAssocID="{9B50D5D6-D969-4DDE-BE1A-ADE972286414}" presName="spVertical2" presStyleCnt="0"/>
      <dgm:spPr/>
    </dgm:pt>
    <dgm:pt modelId="{D4B36C9A-17C1-4A9B-9EE1-77F709A7D93F}" type="pres">
      <dgm:prSet presAssocID="{9B50D5D6-D969-4DDE-BE1A-ADE972286414}" presName="spVertical3" presStyleCnt="0"/>
      <dgm:spPr/>
    </dgm:pt>
    <dgm:pt modelId="{66A79305-C4F2-4B98-ABDA-23120F2FB03C}" type="pres">
      <dgm:prSet presAssocID="{45242B95-3CB6-43F4-B662-043BD1178861}" presName="padding2" presStyleCnt="0"/>
      <dgm:spPr/>
    </dgm:pt>
    <dgm:pt modelId="{D911F76F-6512-4B9F-A39E-D679F0C9B74A}" type="pres">
      <dgm:prSet presAssocID="{45242B95-3CB6-43F4-B662-043BD1178861}" presName="negArrow" presStyleCnt="0"/>
      <dgm:spPr/>
    </dgm:pt>
    <dgm:pt modelId="{1C3BD882-E5E1-46B6-B139-CA8F05E69C19}" type="pres">
      <dgm:prSet presAssocID="{45242B95-3CB6-43F4-B662-043BD1178861}" presName="backgroundArrow" presStyleLbl="node1" presStyleIdx="0" presStyleCnt="1" custLinFactY="30235" custLinFactNeighborX="37532" custLinFactNeighborY="100000"/>
      <dgm:spPr/>
    </dgm:pt>
  </dgm:ptLst>
  <dgm:cxnLst>
    <dgm:cxn modelId="{89BF4A1F-74C8-4C25-8D24-C8584DDE238D}" srcId="{45242B95-3CB6-43F4-B662-043BD1178861}" destId="{9B50D5D6-D969-4DDE-BE1A-ADE972286414}" srcOrd="0" destOrd="0" parTransId="{A37744A6-5A0A-4C28-8BC2-3E6D04D4EE98}" sibTransId="{F645C1BD-864F-4602-8368-8017212E41FB}"/>
    <dgm:cxn modelId="{688EBCD1-763C-4CA5-A4F0-ADF4C93E27D1}" type="presOf" srcId="{9B50D5D6-D969-4DDE-BE1A-ADE972286414}" destId="{0C38F98B-0C10-4313-84B2-515FB8696210}" srcOrd="0" destOrd="0" presId="urn:microsoft.com/office/officeart/2005/8/layout/hProcess3"/>
    <dgm:cxn modelId="{0840EBE0-07AD-4BF8-8AD9-41B420BF9791}" type="presOf" srcId="{45242B95-3CB6-43F4-B662-043BD1178861}" destId="{F0572B33-250D-4F88-B6D4-70D9E72B1CE7}" srcOrd="0" destOrd="0" presId="urn:microsoft.com/office/officeart/2005/8/layout/hProcess3"/>
    <dgm:cxn modelId="{F6459250-1C3F-4F57-9C69-D9280CA92D24}" type="presParOf" srcId="{F0572B33-250D-4F88-B6D4-70D9E72B1CE7}" destId="{4DA2526F-1D6B-4F2A-9AB2-821C7ACED861}" srcOrd="0" destOrd="0" presId="urn:microsoft.com/office/officeart/2005/8/layout/hProcess3"/>
    <dgm:cxn modelId="{8810A75C-5224-4C96-82CB-B610343CB9C7}" type="presParOf" srcId="{F0572B33-250D-4F88-B6D4-70D9E72B1CE7}" destId="{14323A25-4624-4900-BA5F-21FD3F107A4A}" srcOrd="1" destOrd="0" presId="urn:microsoft.com/office/officeart/2005/8/layout/hProcess3"/>
    <dgm:cxn modelId="{35BCDECE-D85C-4652-8A80-86EFDEB21016}" type="presParOf" srcId="{14323A25-4624-4900-BA5F-21FD3F107A4A}" destId="{60D6034A-8AC0-4D04-995A-863A1E20795B}" srcOrd="0" destOrd="0" presId="urn:microsoft.com/office/officeart/2005/8/layout/hProcess3"/>
    <dgm:cxn modelId="{1D40933C-04CE-4F32-968E-1CC4CDC6D691}" type="presParOf" srcId="{14323A25-4624-4900-BA5F-21FD3F107A4A}" destId="{CD6BC1F0-82BD-4440-82C6-6628689C8C94}" srcOrd="1" destOrd="0" presId="urn:microsoft.com/office/officeart/2005/8/layout/hProcess3"/>
    <dgm:cxn modelId="{71F89110-48B6-4B79-9DB7-F60C8241934E}" type="presParOf" srcId="{CD6BC1F0-82BD-4440-82C6-6628689C8C94}" destId="{3C581E44-264A-4BFB-BA66-F7AAB0495636}" srcOrd="0" destOrd="0" presId="urn:microsoft.com/office/officeart/2005/8/layout/hProcess3"/>
    <dgm:cxn modelId="{5BD7B76A-E4EC-4069-9095-CC528200B097}" type="presParOf" srcId="{CD6BC1F0-82BD-4440-82C6-6628689C8C94}" destId="{0C38F98B-0C10-4313-84B2-515FB8696210}" srcOrd="1" destOrd="0" presId="urn:microsoft.com/office/officeart/2005/8/layout/hProcess3"/>
    <dgm:cxn modelId="{D2B83FA5-0E20-4AF8-8CB3-FCA992A07227}" type="presParOf" srcId="{CD6BC1F0-82BD-4440-82C6-6628689C8C94}" destId="{3BDC9249-7330-44B9-8AE2-4D4B86DABD4F}" srcOrd="2" destOrd="0" presId="urn:microsoft.com/office/officeart/2005/8/layout/hProcess3"/>
    <dgm:cxn modelId="{054E39A3-4C12-495C-8FD3-2B6D68CA792E}" type="presParOf" srcId="{CD6BC1F0-82BD-4440-82C6-6628689C8C94}" destId="{D4B36C9A-17C1-4A9B-9EE1-77F709A7D93F}" srcOrd="3" destOrd="0" presId="urn:microsoft.com/office/officeart/2005/8/layout/hProcess3"/>
    <dgm:cxn modelId="{EC0FD6CA-1015-42EB-A1CF-C5FC216DBDFC}" type="presParOf" srcId="{14323A25-4624-4900-BA5F-21FD3F107A4A}" destId="{66A79305-C4F2-4B98-ABDA-23120F2FB03C}" srcOrd="2" destOrd="0" presId="urn:microsoft.com/office/officeart/2005/8/layout/hProcess3"/>
    <dgm:cxn modelId="{0911CE21-B97E-47E5-A051-C2909C463D2B}" type="presParOf" srcId="{14323A25-4624-4900-BA5F-21FD3F107A4A}" destId="{D911F76F-6512-4B9F-A39E-D679F0C9B74A}" srcOrd="3" destOrd="0" presId="urn:microsoft.com/office/officeart/2005/8/layout/hProcess3"/>
    <dgm:cxn modelId="{B72BFEB0-0EAF-4B03-AC48-1A09880E0A0B}" type="presParOf" srcId="{14323A25-4624-4900-BA5F-21FD3F107A4A}" destId="{1C3BD882-E5E1-46B6-B139-CA8F05E69C19}" srcOrd="4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43624-F85B-41F7-A77D-2190BF6BBC4D}">
      <dsp:nvSpPr>
        <dsp:cNvPr id="0" name=""/>
        <dsp:cNvSpPr/>
      </dsp:nvSpPr>
      <dsp:spPr>
        <a:xfrm>
          <a:off x="0" y="108579"/>
          <a:ext cx="1369704" cy="54788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4290-D7C4-4FCC-BE25-44E41653D45E}">
      <dsp:nvSpPr>
        <dsp:cNvPr id="0" name=""/>
        <dsp:cNvSpPr/>
      </dsp:nvSpPr>
      <dsp:spPr>
        <a:xfrm>
          <a:off x="67806" y="248616"/>
          <a:ext cx="1122248" cy="27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result in</a:t>
          </a:r>
          <a:endParaRPr lang="en-US" sz="1050" kern="1200" dirty="0"/>
        </a:p>
      </dsp:txBody>
      <dsp:txXfrm>
        <a:off x="67806" y="248616"/>
        <a:ext cx="1122248" cy="2739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124052"/>
          <a:ext cx="2097781" cy="83911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55310" y="344177"/>
          <a:ext cx="1718787" cy="41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Safety</a:t>
          </a:r>
          <a:endParaRPr lang="en-US" sz="2000" kern="1200" dirty="0"/>
        </a:p>
      </dsp:txBody>
      <dsp:txXfrm>
        <a:off x="155310" y="344177"/>
        <a:ext cx="1718787" cy="4195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124052"/>
          <a:ext cx="2097781" cy="83911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55310" y="334490"/>
          <a:ext cx="1718787" cy="41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43840" rIns="0" bIns="2438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Biological</a:t>
          </a:r>
          <a:endParaRPr lang="en-US" sz="1600" kern="1200" dirty="0"/>
        </a:p>
      </dsp:txBody>
      <dsp:txXfrm>
        <a:off x="155310" y="334490"/>
        <a:ext cx="1718787" cy="4195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27165"/>
          <a:ext cx="2097781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69215" y="247582"/>
          <a:ext cx="171878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Aesthetics</a:t>
          </a:r>
        </a:p>
      </dsp:txBody>
      <dsp:txXfrm>
        <a:off x="169215" y="247582"/>
        <a:ext cx="1718787" cy="468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DD91D4-EE78-4D37-88E4-ADDB323E071F}">
      <dsp:nvSpPr>
        <dsp:cNvPr id="0" name=""/>
        <dsp:cNvSpPr/>
      </dsp:nvSpPr>
      <dsp:spPr>
        <a:xfrm>
          <a:off x="1767846" y="3182020"/>
          <a:ext cx="5153243" cy="728013"/>
        </a:xfrm>
        <a:prstGeom prst="trapezoid">
          <a:avLst>
            <a:gd name="adj" fmla="val 7724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Safety</a:t>
          </a:r>
        </a:p>
      </dsp:txBody>
      <dsp:txXfrm>
        <a:off x="1767846" y="3182020"/>
        <a:ext cx="5153243" cy="728013"/>
      </dsp:txXfrm>
    </dsp:sp>
    <dsp:sp modelId="{D741372B-793E-441B-8A97-9992127E0B17}">
      <dsp:nvSpPr>
        <dsp:cNvPr id="0" name=""/>
        <dsp:cNvSpPr/>
      </dsp:nvSpPr>
      <dsp:spPr>
        <a:xfrm>
          <a:off x="1085860" y="3905984"/>
          <a:ext cx="6553200" cy="896943"/>
        </a:xfrm>
        <a:prstGeom prst="trapezoid">
          <a:avLst>
            <a:gd name="adj" fmla="val 7724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kern="1200" dirty="0"/>
            <a:t>Psychological</a:t>
          </a:r>
        </a:p>
      </dsp:txBody>
      <dsp:txXfrm>
        <a:off x="2232670" y="3905984"/>
        <a:ext cx="4259580" cy="89694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14BDB-D94B-47C9-BDD6-6B4FA8DED535}">
      <dsp:nvSpPr>
        <dsp:cNvPr id="0" name=""/>
        <dsp:cNvSpPr/>
      </dsp:nvSpPr>
      <dsp:spPr>
        <a:xfrm>
          <a:off x="0" y="0"/>
          <a:ext cx="1798637" cy="1345627"/>
        </a:xfrm>
        <a:prstGeom prst="trapezoid">
          <a:avLst>
            <a:gd name="adj" fmla="val 66833"/>
          </a:avLst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0" kern="1200" spc="0" baseline="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b="0" kern="1200" spc="0" baseline="0" dirty="0"/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buNone/>
          </a:pPr>
          <a:r>
            <a:rPr lang="en-US" sz="1900" kern="1200" dirty="0">
              <a:solidFill>
                <a:schemeClr val="tx1"/>
              </a:solidFill>
            </a:rPr>
            <a:t>Self-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buNone/>
          </a:pPr>
          <a:r>
            <a:rPr lang="en-US" sz="1900" kern="1200" dirty="0">
              <a:solidFill>
                <a:schemeClr val="tx1"/>
              </a:solidFill>
            </a:rPr>
            <a:t>Actualization</a:t>
          </a:r>
        </a:p>
      </dsp:txBody>
      <dsp:txXfrm>
        <a:off x="0" y="0"/>
        <a:ext cx="1798637" cy="1345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F43624-F85B-41F7-A77D-2190BF6BBC4D}">
      <dsp:nvSpPr>
        <dsp:cNvPr id="0" name=""/>
        <dsp:cNvSpPr/>
      </dsp:nvSpPr>
      <dsp:spPr>
        <a:xfrm>
          <a:off x="0" y="108579"/>
          <a:ext cx="1369704" cy="54788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614290-D7C4-4FCC-BE25-44E41653D45E}">
      <dsp:nvSpPr>
        <dsp:cNvPr id="0" name=""/>
        <dsp:cNvSpPr/>
      </dsp:nvSpPr>
      <dsp:spPr>
        <a:xfrm>
          <a:off x="67806" y="248616"/>
          <a:ext cx="1122248" cy="2739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achieve </a:t>
          </a:r>
          <a:endParaRPr lang="en-US" sz="1050" kern="1200" dirty="0"/>
        </a:p>
      </dsp:txBody>
      <dsp:txXfrm>
        <a:off x="67806" y="248616"/>
        <a:ext cx="1122248" cy="2739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164CF-873C-4AB9-9C1B-C8CCC14965AE}">
      <dsp:nvSpPr>
        <dsp:cNvPr id="0" name=""/>
        <dsp:cNvSpPr/>
      </dsp:nvSpPr>
      <dsp:spPr>
        <a:xfrm>
          <a:off x="4899657" y="133169"/>
          <a:ext cx="3018814" cy="30188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Intrinsic Satisfaction</a:t>
          </a:r>
        </a:p>
      </dsp:txBody>
      <dsp:txXfrm>
        <a:off x="5302166" y="661462"/>
        <a:ext cx="2213797" cy="1358466"/>
      </dsp:txXfrm>
    </dsp:sp>
    <dsp:sp modelId="{635327E2-844E-4C1F-9F78-51A33392F7C7}">
      <dsp:nvSpPr>
        <dsp:cNvPr id="0" name=""/>
        <dsp:cNvSpPr/>
      </dsp:nvSpPr>
      <dsp:spPr>
        <a:xfrm>
          <a:off x="2605429" y="2274304"/>
          <a:ext cx="3018814" cy="275705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Social Relationship</a:t>
          </a:r>
        </a:p>
      </dsp:txBody>
      <dsp:txXfrm>
        <a:off x="3528683" y="2986542"/>
        <a:ext cx="1811288" cy="1516379"/>
      </dsp:txXfrm>
    </dsp:sp>
    <dsp:sp modelId="{55F2C8E3-496E-4BCF-AFA7-A74BE56EB6EC}">
      <dsp:nvSpPr>
        <dsp:cNvPr id="0" name=""/>
        <dsp:cNvSpPr/>
      </dsp:nvSpPr>
      <dsp:spPr>
        <a:xfrm>
          <a:off x="2651265" y="0"/>
          <a:ext cx="3018814" cy="30188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NEEDS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AND   EXPECTATIONS AT WORK</a:t>
          </a:r>
        </a:p>
      </dsp:txBody>
      <dsp:txXfrm>
        <a:off x="2935536" y="779860"/>
        <a:ext cx="1811288" cy="16603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27165"/>
          <a:ext cx="2097781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69215" y="247582"/>
          <a:ext cx="171878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Self-actualization</a:t>
          </a:r>
        </a:p>
      </dsp:txBody>
      <dsp:txXfrm>
        <a:off x="169215" y="247582"/>
        <a:ext cx="1718787" cy="468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328978"/>
          <a:ext cx="2097781" cy="83911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26589" y="467941"/>
          <a:ext cx="1718787" cy="41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21920" rIns="0" bIns="1219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/>
            <a:t>Freedom of enquiry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200" kern="1200" dirty="0"/>
            <a:t>And expression</a:t>
          </a:r>
        </a:p>
      </dsp:txBody>
      <dsp:txXfrm>
        <a:off x="126589" y="467941"/>
        <a:ext cx="1718787" cy="4195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27165"/>
          <a:ext cx="2097781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69215" y="247582"/>
          <a:ext cx="171878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2880" rIns="0" bIns="1828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Transcendence</a:t>
          </a:r>
        </a:p>
      </dsp:txBody>
      <dsp:txXfrm>
        <a:off x="169215" y="247582"/>
        <a:ext cx="1718787" cy="468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27165"/>
          <a:ext cx="2097781" cy="936000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69215" y="247582"/>
          <a:ext cx="1718787" cy="46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62560" rIns="0" bIns="1625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To know and to understand</a:t>
          </a:r>
        </a:p>
      </dsp:txBody>
      <dsp:txXfrm>
        <a:off x="169215" y="247582"/>
        <a:ext cx="1718787" cy="468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124052"/>
          <a:ext cx="2097781" cy="83911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69215" y="271804"/>
          <a:ext cx="1718787" cy="41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Esteem</a:t>
          </a:r>
          <a:endParaRPr lang="en-US" sz="1800" kern="1200" dirty="0"/>
        </a:p>
      </dsp:txBody>
      <dsp:txXfrm>
        <a:off x="169215" y="271804"/>
        <a:ext cx="1718787" cy="4195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BD882-E5E1-46B6-B139-CA8F05E69C19}">
      <dsp:nvSpPr>
        <dsp:cNvPr id="0" name=""/>
        <dsp:cNvSpPr/>
      </dsp:nvSpPr>
      <dsp:spPr>
        <a:xfrm>
          <a:off x="0" y="87824"/>
          <a:ext cx="2097781" cy="839112"/>
        </a:xfrm>
        <a:prstGeom prst="rightArrow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38F98B-0C10-4313-84B2-515FB8696210}">
      <dsp:nvSpPr>
        <dsp:cNvPr id="0" name=""/>
        <dsp:cNvSpPr/>
      </dsp:nvSpPr>
      <dsp:spPr>
        <a:xfrm>
          <a:off x="189497" y="323076"/>
          <a:ext cx="1718787" cy="4195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03200" rIns="0" bIns="203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Affiliation</a:t>
          </a:r>
          <a:endParaRPr lang="en-US" sz="1800" kern="1200" dirty="0"/>
        </a:p>
      </dsp:txBody>
      <dsp:txXfrm>
        <a:off x="189497" y="323076"/>
        <a:ext cx="1718787" cy="419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0B809CF-4F7B-4BE4-8A32-8679CB2689F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7E19D8-3399-40AA-9454-8894AA6071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F5FB-7567-45AD-8495-03E1713608C4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D47F8-AA1F-4332-BC73-5F00A0A5A7E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251D3-D305-4590-9FE3-31F71740A1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2D7B9-98DD-4850-82E9-E964919A4A5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563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43E1C-BE52-45D3-B3DA-AB00685B4BD3}" type="datetimeFigureOut">
              <a:rPr lang="en-US" smtClean="0"/>
              <a:t>5/1/2023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F3E6AC-EE2A-4D92-BFD4-7D35F37B4F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790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70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80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649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269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667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7627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8548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5098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1032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594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85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0160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5195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7523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8391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11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89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78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73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614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68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274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183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3E6AC-EE2A-4D92-BFD4-7D35F37B4FE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36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25800-3F15-46E1-990C-A4BA7B98FD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25345"/>
            <a:ext cx="6801320" cy="1737361"/>
          </a:xfrm>
        </p:spPr>
        <p:txBody>
          <a:bodyPr anchor="ctr" anchorCtr="0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3F79B5-FBA1-49BD-9095-A9BB6A021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1256" y="4534872"/>
            <a:ext cx="3392543" cy="1737360"/>
          </a:xfrm>
        </p:spPr>
        <p:txBody>
          <a:bodyPr anchor="ctr" anchorCtr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07C96-5153-4190-BA97-E8AF588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666FC-F702-4A1A-A7E1-F837B0B3E9BE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2120-61A5-4970-B9BF-8B608253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6616-AA6A-422C-9360-1D12495E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5502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CFD2-DF13-4F02-BBD5-B68B09056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9656"/>
            <a:ext cx="10515600" cy="3408893"/>
          </a:xfrm>
        </p:spPr>
        <p:txBody>
          <a:bodyPr anchor="t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78B1F9-6755-42E5-8F50-0B945D27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56553-8AE4-423F-8A5A-A7ADC5C07DE4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0B890C-0CB4-4A98-9943-9C2257BF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844CD-8F1F-4298-A223-C4256A6F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F84B6337-F0FA-40DA-A205-42E63B13ADB9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white">
          <a:xfrm>
            <a:off x="1352550" y="6150952"/>
            <a:ext cx="9486900" cy="515492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 sz="2000" noProof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6358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OUR CUSTOM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1329DF-B16C-4958-8120-1F3D8DD91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32940-BBA0-493E-8CBB-D9E683E1F1D3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A38D7F-2A7C-4C62-B3BC-1DB1A460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DAFEE-0ED4-43C2-8025-5961460D8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E23B48-0D16-412C-BC69-B41C4F2AC70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5784726"/>
            <a:ext cx="10515600" cy="365125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Add Author/Writer Here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06D0385B-605F-4AEB-B2CD-DA707D355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3587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5157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07C96-5153-4190-BA97-E8AF588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39473-430B-4601-8A7F-BEAB63DFE274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22120-61A5-4970-B9BF-8B608253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6616-AA6A-422C-9360-1D12495E2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588C331-B180-41FC-8DD2-82D2B1615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5955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9BBF8640-DE64-4B60-867F-0CBE26BD00A0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white">
          <a:xfrm>
            <a:off x="2365864" y="6114929"/>
            <a:ext cx="9486900" cy="435466"/>
          </a:xfrm>
        </p:spPr>
        <p:txBody>
          <a:bodyPr>
            <a:normAutofit/>
          </a:bodyPr>
          <a:lstStyle>
            <a:lvl1pPr algn="r">
              <a:defRPr i="0"/>
            </a:lvl1pPr>
          </a:lstStyle>
          <a:p>
            <a:pPr marL="0" lvl="0" indent="0" algn="r">
              <a:buNone/>
            </a:pPr>
            <a:r>
              <a:rPr lang="en-US" sz="2000" i="1" noProof="0">
                <a:solidFill>
                  <a:schemeClr val="bg1"/>
                </a:solidFill>
                <a:cs typeface="Segoe UI" panose="020B0502040204020203" pitchFamily="34" charset="0"/>
              </a:rPr>
              <a:t>Edit Master text styles</a:t>
            </a:r>
          </a:p>
          <a:p>
            <a:pPr marL="0" lvl="1" indent="0" algn="r">
              <a:buNone/>
            </a:pPr>
            <a:r>
              <a:rPr lang="en-US" sz="2000" i="1" noProof="0">
                <a:solidFill>
                  <a:schemeClr val="bg1"/>
                </a:solidFill>
                <a:cs typeface="Segoe UI" panose="020B0502040204020203" pitchFamily="34" charset="0"/>
              </a:rPr>
              <a:t>Second level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D0D19A04-6F0F-4BFC-8AD6-19F13EE1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511" y="149470"/>
            <a:ext cx="5838825" cy="645691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58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9B749-F2BE-45BB-B34D-42D465670D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52550" y="4629150"/>
            <a:ext cx="9486900" cy="63481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F2E03-8BBF-4A9C-A004-C3807BB5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0453-A528-4492-8C07-9880FFDED45C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C8BC3-3FA7-4F23-B793-4F5DA2082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EF240-DD06-4F27-8707-2E6A5349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EB33C-1430-4381-BC10-3C6BC5D2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2550" y="1476375"/>
            <a:ext cx="9486900" cy="2628900"/>
          </a:xfrm>
        </p:spPr>
        <p:txBody>
          <a:bodyPr anchor="t" anchorCtr="0"/>
          <a:lstStyle>
            <a:lvl1pPr algn="ctr">
              <a:defRPr i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6725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ttom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FBF3B-53AB-4D7D-9C4D-42E1E229B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900"/>
            <a:ext cx="10515600" cy="192966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185FE0-A783-42CA-BED0-EFB6F4964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4A6A0-8642-436A-9A8B-4CB36B1DEF14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15A3E-54C3-4563-B93A-9E56494A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B9ECD06-D58A-422E-8343-17796E69861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931381" y="5918200"/>
            <a:ext cx="9515475" cy="438150"/>
          </a:xfrm>
        </p:spPr>
        <p:txBody>
          <a:bodyPr>
            <a:noAutofit/>
          </a:bodyPr>
          <a:lstStyle>
            <a:lvl1pPr marL="0" indent="0" algn="r">
              <a:buNone/>
              <a:defRPr sz="2000">
                <a:latin typeface="+mn-lt"/>
              </a:defRPr>
            </a:lvl1pPr>
            <a:lvl2pPr marL="457200" indent="0" algn="r">
              <a:buNone/>
              <a:defRPr sz="2000">
                <a:latin typeface="+mn-lt"/>
              </a:defRPr>
            </a:lvl2pPr>
            <a:lvl3pPr marL="914400" indent="0" algn="r">
              <a:buNone/>
              <a:defRPr sz="2000">
                <a:latin typeface="+mn-lt"/>
              </a:defRPr>
            </a:lvl3pPr>
            <a:lvl4pPr marL="1371600" indent="0" algn="r">
              <a:buNone/>
              <a:defRPr sz="2000">
                <a:latin typeface="+mn-lt"/>
              </a:defRPr>
            </a:lvl4pPr>
            <a:lvl5pPr marL="1828800" indent="0" algn="r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974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8A89E-076E-497A-A4CE-93C75C166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49" y="3825024"/>
            <a:ext cx="11391499" cy="209688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10B449-15E4-41C1-A0BD-6916BD2B1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449F0-4C2D-402F-A6EE-7AE6586833AD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FF690-36F7-4631-8284-EB23B592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50B4F-6E15-4AA2-9669-EE44D3A5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3C8662D-2189-4802-AEE5-20470C02D13E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white">
          <a:xfrm>
            <a:off x="2199874" y="5927196"/>
            <a:ext cx="9486900" cy="474294"/>
          </a:xfrm>
          <a:ln>
            <a:noFill/>
          </a:ln>
        </p:spPr>
        <p:txBody>
          <a:bodyPr>
            <a:normAutofit/>
          </a:bodyPr>
          <a:lstStyle>
            <a:lvl1pPr algn="r">
              <a:defRPr/>
            </a:lvl1pPr>
          </a:lstStyle>
          <a:p>
            <a:pPr lvl="0" algn="r"/>
            <a:r>
              <a:rPr lang="en-US" sz="2000" noProof="0">
                <a:solidFill>
                  <a:schemeClr val="bg1"/>
                </a:solidFill>
              </a:rPr>
              <a:t>Edit Master text styles</a:t>
            </a:r>
          </a:p>
          <a:p>
            <a:pPr lvl="1" algn="r"/>
            <a:r>
              <a:rPr lang="en-US" sz="2000" noProof="0">
                <a:solidFill>
                  <a:schemeClr val="bg1"/>
                </a:solidFill>
              </a:rPr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8764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Subtitle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6786-C55B-4499-B117-765B616E6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288393"/>
            <a:ext cx="11772899" cy="149278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79DCA2-4B74-4315-832D-46FA2360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7334F-72A9-46C8-A12F-CCB2AFEE1FA8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348AC-EF4F-4C4C-B8BB-FE76E2A7E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170172-F7C2-49C7-9A19-1829816338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743450" y="6265863"/>
            <a:ext cx="7153275" cy="45561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196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and Sub Bottom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B6272-9C66-4BAF-ADB2-BB960F570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27" y="285749"/>
            <a:ext cx="10588873" cy="3011365"/>
          </a:xfr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F3AE6-2CF4-4F8E-9A91-243A5799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C236A-D9E1-4D3B-93E0-F33E51B5E6F9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0BEF955-A913-4A15-AB41-00128DC34D5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2238375" y="6169024"/>
            <a:ext cx="9505950" cy="365125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r">
              <a:buNone/>
              <a:defRPr sz="2000"/>
            </a:lvl2pPr>
            <a:lvl3pPr marL="914400" indent="0" algn="r">
              <a:buNone/>
              <a:defRPr sz="2000"/>
            </a:lvl3pPr>
            <a:lvl4pPr marL="1371600" indent="0" algn="r">
              <a:buNone/>
              <a:defRPr sz="2000"/>
            </a:lvl4pPr>
            <a:lvl5pPr marL="1828800" indent="0" algn="r">
              <a:buNone/>
              <a:defRPr sz="20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698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nter Title and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FABF6-BCBB-4979-A429-A8C53EAF4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781" y="365125"/>
            <a:ext cx="11014435" cy="3616325"/>
          </a:xfrm>
        </p:spPr>
        <p:txBody>
          <a:bodyPr anchor="t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940B77-ABE7-4DC7-A608-AB177943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75F60-EB49-48FE-BB34-717BD72E8B8B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FD022E-97C1-4D08-B1C8-18C6109D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26426-C17F-4D34-BD4F-CE33FA0E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9B21A59-00E0-403F-9E1E-43C43756FD4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352550" y="6154738"/>
            <a:ext cx="9486900" cy="365125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892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AF8F-58B2-467F-936E-70379C1AF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241"/>
            <a:ext cx="10515600" cy="3184559"/>
          </a:xfrm>
        </p:spPr>
        <p:txBody>
          <a:bodyPr anchor="t" anchorCtr="0"/>
          <a:lstStyle>
            <a:lvl1pPr algn="ctr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37D3DA5-DEEF-48AD-9A16-584B27F8F84A}"/>
              </a:ext>
            </a:extLst>
          </p:cNvPr>
          <p:cNvSpPr>
            <a:spLocks noGrp="1"/>
          </p:cNvSpPr>
          <p:nvPr>
            <p:ph idx="1" hasCustomPrompt="1"/>
          </p:nvPr>
        </p:nvSpPr>
        <p:spPr bwMode="white">
          <a:xfrm>
            <a:off x="6286500" y="6264341"/>
            <a:ext cx="5686425" cy="593660"/>
          </a:xfrm>
        </p:spPr>
        <p:txBody>
          <a:bodyPr>
            <a:normAutofit/>
          </a:bodyPr>
          <a:lstStyle>
            <a:lvl1pPr algn="r">
              <a:defRPr/>
            </a:lvl1pPr>
          </a:lstStyle>
          <a:p>
            <a:pPr lvl="0"/>
            <a:r>
              <a:rPr lang="en-US" sz="2000" noProof="0">
                <a:solidFill>
                  <a:schemeClr val="bg1"/>
                </a:solidFill>
              </a:rPr>
              <a:t>Edit Master text styles</a:t>
            </a:r>
          </a:p>
          <a:p>
            <a:pPr lvl="1"/>
            <a:r>
              <a:rPr lang="en-US" sz="2000" noProof="0">
                <a:solidFill>
                  <a:schemeClr val="bg1"/>
                </a:solidFill>
              </a:rPr>
              <a:t>Second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E7DB53-9696-4FC5-8680-97ED3448C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EFF2B-BD35-4166-B39B-E60E36DBCF41}" type="datetime4">
              <a:rPr lang="en-US" noProof="0" smtClean="0"/>
              <a:t>May 1, 2023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3242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A7392F-E7D2-4A39-807C-4C1FA9A6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378D9-08E4-41E7-939E-2E0E01EBB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2F172-C3C6-4A0C-97B7-CF180AF1F4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B88EE-4FAB-4557-9F41-32D6C9F4D01E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26816-EA09-41F0-A09E-B1EAD73271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3D7D-8BF2-4394-9E04-BAABFC04C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64B4E-BB64-4235-AA14-F42088F189E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0731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10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microsoft.com/office/2007/relationships/diagramDrawing" Target="../diagrams/drawing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microsoft.com/office/2007/relationships/hdphoto" Target="../media/hdphoto2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13" Type="http://schemas.openxmlformats.org/officeDocument/2006/relationships/diagramColors" Target="../diagrams/colors5.xml"/><Relationship Id="rId18" Type="http://schemas.openxmlformats.org/officeDocument/2006/relationships/diagramColors" Target="../diagrams/colors6.xml"/><Relationship Id="rId3" Type="http://schemas.openxmlformats.org/officeDocument/2006/relationships/image" Target="../media/image1.png"/><Relationship Id="rId21" Type="http://schemas.openxmlformats.org/officeDocument/2006/relationships/diagramLayout" Target="../diagrams/layout7.xml"/><Relationship Id="rId7" Type="http://schemas.openxmlformats.org/officeDocument/2006/relationships/diagramQuickStyle" Target="../diagrams/quickStyle4.xml"/><Relationship Id="rId12" Type="http://schemas.openxmlformats.org/officeDocument/2006/relationships/diagramQuickStyle" Target="../diagrams/quickStyle5.xml"/><Relationship Id="rId17" Type="http://schemas.openxmlformats.org/officeDocument/2006/relationships/diagramQuickStyle" Target="../diagrams/quickStyle6.xml"/><Relationship Id="rId2" Type="http://schemas.openxmlformats.org/officeDocument/2006/relationships/notesSlide" Target="../notesSlides/notesSlide16.xml"/><Relationship Id="rId16" Type="http://schemas.openxmlformats.org/officeDocument/2006/relationships/diagramLayout" Target="../diagrams/layout6.xml"/><Relationship Id="rId20" Type="http://schemas.openxmlformats.org/officeDocument/2006/relationships/diagramData" Target="../diagrams/data7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4.xml"/><Relationship Id="rId11" Type="http://schemas.openxmlformats.org/officeDocument/2006/relationships/diagramLayout" Target="../diagrams/layout5.xml"/><Relationship Id="rId24" Type="http://schemas.microsoft.com/office/2007/relationships/diagramDrawing" Target="../diagrams/drawing7.xml"/><Relationship Id="rId5" Type="http://schemas.openxmlformats.org/officeDocument/2006/relationships/diagramData" Target="../diagrams/data4.xml"/><Relationship Id="rId15" Type="http://schemas.openxmlformats.org/officeDocument/2006/relationships/diagramData" Target="../diagrams/data6.xml"/><Relationship Id="rId23" Type="http://schemas.openxmlformats.org/officeDocument/2006/relationships/diagramColors" Target="../diagrams/colors7.xml"/><Relationship Id="rId10" Type="http://schemas.openxmlformats.org/officeDocument/2006/relationships/diagramData" Target="../diagrams/data5.xml"/><Relationship Id="rId19" Type="http://schemas.microsoft.com/office/2007/relationships/diagramDrawing" Target="../diagrams/drawing6.xml"/><Relationship Id="rId4" Type="http://schemas.microsoft.com/office/2007/relationships/hdphoto" Target="../media/hdphoto1.wdp"/><Relationship Id="rId9" Type="http://schemas.microsoft.com/office/2007/relationships/diagramDrawing" Target="../diagrams/drawing4.xml"/><Relationship Id="rId14" Type="http://schemas.microsoft.com/office/2007/relationships/diagramDrawing" Target="../diagrams/drawing5.xml"/><Relationship Id="rId22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13" Type="http://schemas.openxmlformats.org/officeDocument/2006/relationships/diagramColors" Target="../diagrams/colors9.xml"/><Relationship Id="rId18" Type="http://schemas.openxmlformats.org/officeDocument/2006/relationships/diagramColors" Target="../diagrams/colors10.xml"/><Relationship Id="rId26" Type="http://schemas.openxmlformats.org/officeDocument/2006/relationships/diagramLayout" Target="../diagrams/layout12.xml"/><Relationship Id="rId3" Type="http://schemas.openxmlformats.org/officeDocument/2006/relationships/image" Target="../media/image1.png"/><Relationship Id="rId21" Type="http://schemas.openxmlformats.org/officeDocument/2006/relationships/diagramLayout" Target="../diagrams/layout11.xml"/><Relationship Id="rId7" Type="http://schemas.openxmlformats.org/officeDocument/2006/relationships/diagramQuickStyle" Target="../diagrams/quickStyle8.xml"/><Relationship Id="rId12" Type="http://schemas.openxmlformats.org/officeDocument/2006/relationships/diagramQuickStyle" Target="../diagrams/quickStyle9.xml"/><Relationship Id="rId17" Type="http://schemas.openxmlformats.org/officeDocument/2006/relationships/diagramQuickStyle" Target="../diagrams/quickStyle10.xml"/><Relationship Id="rId25" Type="http://schemas.openxmlformats.org/officeDocument/2006/relationships/diagramData" Target="../diagrams/data12.xml"/><Relationship Id="rId2" Type="http://schemas.openxmlformats.org/officeDocument/2006/relationships/notesSlide" Target="../notesSlides/notesSlide17.xml"/><Relationship Id="rId16" Type="http://schemas.openxmlformats.org/officeDocument/2006/relationships/diagramLayout" Target="../diagrams/layout10.xml"/><Relationship Id="rId20" Type="http://schemas.openxmlformats.org/officeDocument/2006/relationships/diagramData" Target="../diagrams/data11.xml"/><Relationship Id="rId29" Type="http://schemas.microsoft.com/office/2007/relationships/diagramDrawing" Target="../diagrams/drawing12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8.xml"/><Relationship Id="rId11" Type="http://schemas.openxmlformats.org/officeDocument/2006/relationships/diagramLayout" Target="../diagrams/layout9.xml"/><Relationship Id="rId24" Type="http://schemas.microsoft.com/office/2007/relationships/diagramDrawing" Target="../diagrams/drawing11.xml"/><Relationship Id="rId5" Type="http://schemas.openxmlformats.org/officeDocument/2006/relationships/diagramData" Target="../diagrams/data8.xml"/><Relationship Id="rId15" Type="http://schemas.openxmlformats.org/officeDocument/2006/relationships/diagramData" Target="../diagrams/data10.xml"/><Relationship Id="rId23" Type="http://schemas.openxmlformats.org/officeDocument/2006/relationships/diagramColors" Target="../diagrams/colors11.xml"/><Relationship Id="rId28" Type="http://schemas.openxmlformats.org/officeDocument/2006/relationships/diagramColors" Target="../diagrams/colors12.xml"/><Relationship Id="rId10" Type="http://schemas.openxmlformats.org/officeDocument/2006/relationships/diagramData" Target="../diagrams/data9.xml"/><Relationship Id="rId19" Type="http://schemas.microsoft.com/office/2007/relationships/diagramDrawing" Target="../diagrams/drawing10.xml"/><Relationship Id="rId4" Type="http://schemas.microsoft.com/office/2007/relationships/hdphoto" Target="../media/hdphoto1.wdp"/><Relationship Id="rId9" Type="http://schemas.microsoft.com/office/2007/relationships/diagramDrawing" Target="../diagrams/drawing8.xml"/><Relationship Id="rId14" Type="http://schemas.microsoft.com/office/2007/relationships/diagramDrawing" Target="../diagrams/drawing9.xml"/><Relationship Id="rId22" Type="http://schemas.openxmlformats.org/officeDocument/2006/relationships/diagramQuickStyle" Target="../diagrams/quickStyle11.xml"/><Relationship Id="rId27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3.xml"/><Relationship Id="rId13" Type="http://schemas.openxmlformats.org/officeDocument/2006/relationships/diagramColors" Target="../diagrams/colors14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3.xml"/><Relationship Id="rId12" Type="http://schemas.openxmlformats.org/officeDocument/2006/relationships/diagramQuickStyle" Target="../diagrams/quickStyle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3.xml"/><Relationship Id="rId11" Type="http://schemas.openxmlformats.org/officeDocument/2006/relationships/diagramLayout" Target="../diagrams/layout14.xml"/><Relationship Id="rId5" Type="http://schemas.openxmlformats.org/officeDocument/2006/relationships/diagramData" Target="../diagrams/data13.xml"/><Relationship Id="rId10" Type="http://schemas.openxmlformats.org/officeDocument/2006/relationships/diagramData" Target="../diagrams/data14.xml"/><Relationship Id="rId4" Type="http://schemas.microsoft.com/office/2007/relationships/hdphoto" Target="../media/hdphoto1.wdp"/><Relationship Id="rId9" Type="http://schemas.microsoft.com/office/2007/relationships/diagramDrawing" Target="../diagrams/drawing13.xml"/><Relationship Id="rId14" Type="http://schemas.microsoft.com/office/2007/relationships/diagramDrawing" Target="../diagrams/drawin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1.xml"/><Relationship Id="rId11" Type="http://schemas.openxmlformats.org/officeDocument/2006/relationships/diagramLayout" Target="../diagrams/layout2.xml"/><Relationship Id="rId5" Type="http://schemas.openxmlformats.org/officeDocument/2006/relationships/diagramData" Target="../diagrams/data1.xml"/><Relationship Id="rId10" Type="http://schemas.openxmlformats.org/officeDocument/2006/relationships/diagramData" Target="../diagrams/data2.xml"/><Relationship Id="rId4" Type="http://schemas.microsoft.com/office/2007/relationships/hdphoto" Target="../media/hdphoto1.wdp"/><Relationship Id="rId9" Type="http://schemas.microsoft.com/office/2007/relationships/diagramDrawing" Target="../diagrams/drawing1.xml"/><Relationship Id="rId14" Type="http://schemas.microsoft.com/office/2007/relationships/diagramDrawing" Target="../diagrams/drawin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46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path path="circle">
            <a:fillToRect l="50000" t="130000" r="50000" b="-3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 descr="decorative element">
            <a:extLst>
              <a:ext uri="{FF2B5EF4-FFF2-40B4-BE49-F238E27FC236}">
                <a16:creationId xmlns:a16="http://schemas.microsoft.com/office/drawing/2014/main" id="{559AE206-7EBA-4D33-8BC9-9D8158553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2C792-936D-4B4D-BAA1-39B609046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581" y="2466604"/>
            <a:ext cx="7507677" cy="2762952"/>
          </a:xfrm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cs typeface="Segoe UI" panose="020B0502040204020203" pitchFamily="34" charset="0"/>
              </a:rPr>
              <a:t>WORK MOTIVATION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2C1EC0-BDC8-41DC-A622-271C07FB0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3918" y="5538048"/>
            <a:ext cx="3258675" cy="1737360"/>
          </a:xfrm>
        </p:spPr>
        <p:txBody>
          <a:bodyPr anchor="ctr">
            <a:normAutofit/>
          </a:bodyPr>
          <a:lstStyle/>
          <a:p>
            <a:pPr algn="ctr"/>
            <a:r>
              <a:rPr lang="en-US" sz="2000" i="1" dirty="0">
                <a:solidFill>
                  <a:schemeClr val="bg1"/>
                </a:solidFill>
                <a:cs typeface="Segoe UI" panose="020B0502040204020203" pitchFamily="34" charset="0"/>
              </a:rPr>
              <a:t>PRABESH ADHIKARI</a:t>
            </a:r>
          </a:p>
          <a:p>
            <a:pPr algn="ctr"/>
            <a:endParaRPr lang="en-US" sz="2000" i="1" dirty="0">
              <a:solidFill>
                <a:schemeClr val="bg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E8E38ED-369A-44C2-B635-0BED0E48A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00392" y="4525347"/>
            <a:ext cx="0" cy="1737360"/>
          </a:xfrm>
          <a:prstGeom prst="line">
            <a:avLst/>
          </a:prstGeom>
          <a:ln w="19050" cap="sq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6437D937-A7F1-4011-92B4-328E5BE1B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8567" y="620480"/>
            <a:ext cx="2243800" cy="2243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672F332-AF08-46C6-94F0-77684310D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95001" y="2466604"/>
            <a:ext cx="962395" cy="9623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4244EF8-D73A-40E1-BE73-D46E6B4B0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5829" y="2327988"/>
            <a:ext cx="293695" cy="29369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B84D7E8-4ECB-42D7-ADBF-01689B0F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2113" y="0"/>
            <a:ext cx="5699887" cy="4059244"/>
          </a:xfrm>
          <a:custGeom>
            <a:avLst/>
            <a:gdLst>
              <a:gd name="connsiteX0" fmla="*/ 0 w 5699887"/>
              <a:gd name="connsiteY0" fmla="*/ 0 h 4059244"/>
              <a:gd name="connsiteX1" fmla="*/ 5699887 w 5699887"/>
              <a:gd name="connsiteY1" fmla="*/ 0 h 4059244"/>
              <a:gd name="connsiteX2" fmla="*/ 5699887 w 5699887"/>
              <a:gd name="connsiteY2" fmla="*/ 3944096 h 4059244"/>
              <a:gd name="connsiteX3" fmla="*/ 5525775 w 5699887"/>
              <a:gd name="connsiteY3" fmla="*/ 3980429 h 4059244"/>
              <a:gd name="connsiteX4" fmla="*/ 4663256 w 5699887"/>
              <a:gd name="connsiteY4" fmla="*/ 4059244 h 4059244"/>
              <a:gd name="connsiteX5" fmla="*/ 8566 w 5699887"/>
              <a:gd name="connsiteY5" fmla="*/ 67422 h 4059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99887" h="4059244">
                <a:moveTo>
                  <a:pt x="0" y="0"/>
                </a:moveTo>
                <a:lnTo>
                  <a:pt x="5699887" y="0"/>
                </a:lnTo>
                <a:lnTo>
                  <a:pt x="5699887" y="3944096"/>
                </a:lnTo>
                <a:lnTo>
                  <a:pt x="5525775" y="3980429"/>
                </a:lnTo>
                <a:cubicBezTo>
                  <a:pt x="5246154" y="4032190"/>
                  <a:pt x="4957865" y="4059244"/>
                  <a:pt x="4663256" y="4059244"/>
                </a:cubicBezTo>
                <a:cubicBezTo>
                  <a:pt x="2306390" y="4059244"/>
                  <a:pt x="353936" y="2327747"/>
                  <a:pt x="8566" y="67422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C93CD-8909-E269-D2D9-41ACF59ED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CC36D-3C54-4433-909F-66F5FCF5CA65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DC68-6833-76CD-A3A9-E6FB87FA1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9DE29-4506-4B2E-C18C-5BC918C5D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2431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43023" y="294039"/>
            <a:ext cx="11191474" cy="1323659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Developing Passion for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595221" y="1478645"/>
            <a:ext cx="96390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Eight critical employee needs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Meaningful Work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Collaboration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Fairness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Autonomy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Recognition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Growth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Connectedness with leaders</a:t>
            </a:r>
          </a:p>
          <a:p>
            <a:pPr marL="971550" lvl="1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Connectedness with Colleagues</a:t>
            </a:r>
          </a:p>
          <a:p>
            <a:pPr lvl="1" algn="just"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BDE0F32-3A40-2388-2DB0-CEDA687E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6DC7-637D-447B-A202-86E95629B406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D30DAC-8BA6-91EA-D39A-985D70D79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DA7E6E-7039-952E-DCEF-9549E660A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4427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52825" y="109148"/>
            <a:ext cx="11191474" cy="1266889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Threefold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0472F1-C29B-BAD4-5BD5-25D59BB633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413482"/>
              </p:ext>
            </p:extLst>
          </p:nvPr>
        </p:nvGraphicFramePr>
        <p:xfrm>
          <a:off x="1824977" y="1412432"/>
          <a:ext cx="8886547" cy="5031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DFE9272C-78B5-8FF0-2639-A2FB7DA47D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4977" y="1598495"/>
            <a:ext cx="2875078" cy="2875078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41EC865-4904-D171-C31D-D1E17553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66FBA-FA86-4F52-A876-9D3BBA331E8B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17C0DD0-51EB-2890-06FC-E12760BDF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7806BBD-49B8-EE25-C25D-B05DE0CA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41535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52825" y="67733"/>
            <a:ext cx="11191474" cy="1254878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Ten steps to a Happy Workplace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FC7CD-9EFA-6814-B597-06C9A17A99A8}"/>
              </a:ext>
            </a:extLst>
          </p:cNvPr>
          <p:cNvSpPr txBox="1"/>
          <p:nvPr/>
        </p:nvSpPr>
        <p:spPr>
          <a:xfrm>
            <a:off x="1432345" y="1078136"/>
            <a:ext cx="843156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Trust your team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 your people feel good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 freedom within clear guidelines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 open and transparent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Recruit for attitude; train for skill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Celebrate mistakes (No-blame culture)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Community: create mutual benefit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Love work, get a life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Select managers who are good at managing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Play to your strength.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5D2C3050-CACB-DC5F-C689-24E854A2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9D84-D7D6-4E1F-9B3F-D1209CA9CDD4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3444864-5CFE-1FC4-F819-BE56E2A3B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94333A2-466B-B1BA-C32A-D6D05932B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5294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e Different">
            <a:extLst>
              <a:ext uri="{FF2B5EF4-FFF2-40B4-BE49-F238E27FC236}">
                <a16:creationId xmlns:a16="http://schemas.microsoft.com/office/drawing/2014/main" id="{4CEAC354-1EC4-4B1C-8785-9E71798AB07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73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Ribbon: Tilted Up 6">
            <a:extLst>
              <a:ext uri="{FF2B5EF4-FFF2-40B4-BE49-F238E27FC236}">
                <a16:creationId xmlns:a16="http://schemas.microsoft.com/office/drawing/2014/main" id="{6C766D60-5252-4199-ACD3-301D908CF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blackGray">
          <a:xfrm>
            <a:off x="2602707" y="1638299"/>
            <a:ext cx="6986587" cy="1181093"/>
          </a:xfrm>
          <a:prstGeom prst="ribbon2">
            <a:avLst>
              <a:gd name="adj1" fmla="val 19893"/>
              <a:gd name="adj2" fmla="val 70656"/>
            </a:avLst>
          </a:prstGeom>
          <a:solidFill>
            <a:srgbClr val="8F03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1B3B2-A10C-4D76-BB3E-0045C73F2C63}"/>
              </a:ext>
            </a:extLst>
          </p:cNvPr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en-US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If you are always trying to be normal, </a:t>
            </a:r>
            <a:br>
              <a:rPr lang="en-US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will never know how</a:t>
            </a:r>
            <a:br>
              <a:rPr lang="en-US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11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US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8000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AMAZING</a:t>
            </a:r>
            <a:br>
              <a:rPr lang="en-US" b="1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br>
              <a:rPr lang="en-US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you can be.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B3E69-F089-4A7C-8B08-289AF6C2E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2000" dirty="0">
                <a:solidFill>
                  <a:prstClr val="white"/>
                </a:solidFill>
              </a:rPr>
              <a:t>Maya Angelou – American Poet</a:t>
            </a:r>
          </a:p>
          <a:p>
            <a:pPr marL="0" lvl="0" indent="0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069E2-E5AE-9D8E-D204-55CC05F52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DE95D-9D77-4BD8-A912-529BA0B56D1C}" type="datetime4">
              <a:rPr lang="en-US" noProof="0" smtClean="0"/>
              <a:t>May 1, 2023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660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76188" y="170743"/>
            <a:ext cx="11191474" cy="1300362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dirty="0">
                <a:solidFill>
                  <a:schemeClr val="bg1"/>
                </a:solidFill>
              </a:rPr>
              <a:t>Theories of Motivation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838200" y="1266141"/>
            <a:ext cx="542458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bg1"/>
              </a:buClr>
            </a:pPr>
            <a:r>
              <a:rPr lang="en-US" sz="32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Maslow’s hierarchy of needs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Alderfer’s modified need hierarchy model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Herzberg’s two-factor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McClelland’s achievement motivation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Nohria’s four-drives model of motivation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EEB54-0631-16E6-CA07-D3A52DD29CF1}"/>
              </a:ext>
            </a:extLst>
          </p:cNvPr>
          <p:cNvSpPr txBox="1"/>
          <p:nvPr/>
        </p:nvSpPr>
        <p:spPr>
          <a:xfrm>
            <a:off x="7565827" y="1495820"/>
            <a:ext cx="430023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bg1"/>
              </a:buClr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US" sz="3200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Process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Expectancy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Equity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Goal Theory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Attribution Theory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8F0B4C7-6C9C-4AD9-3048-60DFECCB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574F9E-4406-4854-A6A5-64FF718AD564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6AF95CB-FA78-E373-F493-F45ED265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814B13B-0BF5-1FDE-11D4-04691F955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2287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000526" y="484180"/>
            <a:ext cx="11191474" cy="163037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dirty="0">
                <a:solidFill>
                  <a:schemeClr val="bg1"/>
                </a:solidFill>
              </a:rPr>
              <a:t>Maslow’s Hierarchy of Needs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776713" y="2019300"/>
            <a:ext cx="96390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Human needs are arranged in series of levels, a hierarchy of importance. 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People are wanting beings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They always want more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Their want depends on what they already have.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B5F3D06-9A57-1A3A-3B2C-B4C75A36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2BBA0-0AEC-49AF-94BD-BEE7BDB7C511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0B8A46-CE2E-678D-84C2-43973988B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A93DF5-AC18-DC43-E289-805CF50A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3164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7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543325" y="625392"/>
            <a:ext cx="11191474" cy="345882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dirty="0">
                <a:solidFill>
                  <a:schemeClr val="bg1"/>
                </a:solidFill>
              </a:rPr>
              <a:t>Nine innate Needs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including drives and goals identified by Maslow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6EDDC9-A35C-1F4B-C7F8-04A84553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ADEC-E259-4686-8D03-7402AA5D8B52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A20A91-5E1D-0722-2CBA-C03A9071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A88E82-AC84-3E94-2C15-6191324D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16</a:t>
            </a:fld>
            <a:endParaRPr lang="en-US" noProof="0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9332F9F-6B27-2B82-ECFC-B13E528CC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897784"/>
              </p:ext>
            </p:extLst>
          </p:nvPr>
        </p:nvGraphicFramePr>
        <p:xfrm>
          <a:off x="1728495" y="1414825"/>
          <a:ext cx="2097781" cy="96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65B4612-F29D-D2B0-D532-FD4FFF28C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6697287"/>
              </p:ext>
            </p:extLst>
          </p:nvPr>
        </p:nvGraphicFramePr>
        <p:xfrm>
          <a:off x="1718153" y="2342717"/>
          <a:ext cx="2097781" cy="1168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AFF0135-6E5B-30EA-28B4-546F8C984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1389732"/>
              </p:ext>
            </p:extLst>
          </p:nvPr>
        </p:nvGraphicFramePr>
        <p:xfrm>
          <a:off x="1728495" y="3730817"/>
          <a:ext cx="2097781" cy="96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DD003911-1A4D-F72F-FB0E-5DDDA02A1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3620424"/>
              </p:ext>
            </p:extLst>
          </p:nvPr>
        </p:nvGraphicFramePr>
        <p:xfrm>
          <a:off x="1728495" y="4898908"/>
          <a:ext cx="2097781" cy="96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17ADA937-B010-E54E-4902-EF4B72ABC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32970"/>
              </p:ext>
            </p:extLst>
          </p:nvPr>
        </p:nvGraphicFramePr>
        <p:xfrm>
          <a:off x="4111625" y="1647687"/>
          <a:ext cx="6003278" cy="664047"/>
        </p:xfrm>
        <a:graphic>
          <a:graphicData uri="http://schemas.openxmlformats.org/drawingml/2006/table">
            <a:tbl>
              <a:tblPr firstRow="1" bandRow="1"/>
              <a:tblGrid>
                <a:gridCol w="6003278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Need to develop our full potential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4AD3693-A574-DF31-3998-38F7280C9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304329"/>
              </p:ext>
            </p:extLst>
          </p:nvPr>
        </p:nvGraphicFramePr>
        <p:xfrm>
          <a:off x="4111625" y="2687848"/>
          <a:ext cx="6003278" cy="822960"/>
        </p:xfrm>
        <a:graphic>
          <a:graphicData uri="http://schemas.openxmlformats.org/drawingml/2006/table">
            <a:tbl>
              <a:tblPr firstRow="1" bandRow="1"/>
              <a:tblGrid>
                <a:gridCol w="6003278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Need that is prerequisite for satisfaction of other needs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8033342-26A7-7DB5-0B53-CEE793753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506308"/>
              </p:ext>
            </p:extLst>
          </p:nvPr>
        </p:nvGraphicFramePr>
        <p:xfrm>
          <a:off x="4111625" y="3866091"/>
          <a:ext cx="6003278" cy="822960"/>
        </p:xfrm>
        <a:graphic>
          <a:graphicData uri="http://schemas.openxmlformats.org/drawingml/2006/table">
            <a:tbl>
              <a:tblPr firstRow="1" bandRow="1"/>
              <a:tblGrid>
                <a:gridCol w="6003278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 spiritual need, ‘to be one at one with universe’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57D2C53-7DC6-2730-AE4F-7E7DF7966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02955"/>
              </p:ext>
            </p:extLst>
          </p:nvPr>
        </p:nvGraphicFramePr>
        <p:xfrm>
          <a:off x="4111624" y="4969010"/>
          <a:ext cx="7623175" cy="1188720"/>
        </p:xfrm>
        <a:graphic>
          <a:graphicData uri="http://schemas.openxmlformats.org/drawingml/2006/table">
            <a:tbl>
              <a:tblPr firstRow="1" bandRow="1"/>
              <a:tblGrid>
                <a:gridCol w="7623175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Need to gain  to systematize knowledge, the need for curiosity, learning, philosophizing, experimenting and exploring 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54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6EDDC9-A35C-1F4B-C7F8-04A84553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ADEC-E259-4686-8D03-7402AA5D8B52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A20A91-5E1D-0722-2CBA-C03A9071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A88E82-AC84-3E94-2C15-6191324D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17</a:t>
            </a:fld>
            <a:endParaRPr lang="en-US" noProof="0" dirty="0"/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59332F9F-6B27-2B82-ECFC-B13E528CC6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9598025"/>
              </p:ext>
            </p:extLst>
          </p:nvPr>
        </p:nvGraphicFramePr>
        <p:xfrm>
          <a:off x="1728495" y="1414825"/>
          <a:ext cx="2097781" cy="96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C65B4612-F29D-D2B0-D532-FD4FFF28C0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6124341"/>
              </p:ext>
            </p:extLst>
          </p:nvPr>
        </p:nvGraphicFramePr>
        <p:xfrm>
          <a:off x="1728495" y="2594328"/>
          <a:ext cx="2097781" cy="926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CAFF0135-6E5B-30EA-28B4-546F8C9846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2724132"/>
              </p:ext>
            </p:extLst>
          </p:nvPr>
        </p:nvGraphicFramePr>
        <p:xfrm>
          <a:off x="1728495" y="3730817"/>
          <a:ext cx="2097781" cy="96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DD003911-1A4D-F72F-FB0E-5DDDA02A17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3431093"/>
              </p:ext>
            </p:extLst>
          </p:nvPr>
        </p:nvGraphicFramePr>
        <p:xfrm>
          <a:off x="1728495" y="4898908"/>
          <a:ext cx="2097781" cy="96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0" r:lo="rId21" r:qs="rId22" r:cs="rId23"/>
          </a:graphicData>
        </a:graphic>
      </p:graphicFrame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17ADA937-B010-E54E-4902-EF4B72ABC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256586"/>
              </p:ext>
            </p:extLst>
          </p:nvPr>
        </p:nvGraphicFramePr>
        <p:xfrm>
          <a:off x="4111625" y="1588488"/>
          <a:ext cx="7994650" cy="1005840"/>
        </p:xfrm>
        <a:graphic>
          <a:graphicData uri="http://schemas.openxmlformats.org/drawingml/2006/table">
            <a:tbl>
              <a:tblPr firstRow="1" bandRow="1"/>
              <a:tblGrid>
                <a:gridCol w="7994650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Need for strength, confidence, achievement, self-esteem, independence, reputation, prestige, recognition, attention, appreciation and the respect of others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54AD3693-A574-DF31-3998-38F7280C9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733188"/>
              </p:ext>
            </p:extLst>
          </p:nvPr>
        </p:nvGraphicFramePr>
        <p:xfrm>
          <a:off x="4111624" y="2745389"/>
          <a:ext cx="7146925" cy="822960"/>
        </p:xfrm>
        <a:graphic>
          <a:graphicData uri="http://schemas.openxmlformats.org/drawingml/2006/table">
            <a:tbl>
              <a:tblPr firstRow="1" bandRow="1"/>
              <a:tblGrid>
                <a:gridCol w="7146925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Need for attachment, belongingness, affection, love, relationships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8033342-26A7-7DB5-0B53-CEE793753F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59014"/>
              </p:ext>
            </p:extLst>
          </p:nvPr>
        </p:nvGraphicFramePr>
        <p:xfrm>
          <a:off x="4111625" y="3866091"/>
          <a:ext cx="7623174" cy="701040"/>
        </p:xfrm>
        <a:graphic>
          <a:graphicData uri="http://schemas.openxmlformats.org/drawingml/2006/table">
            <a:tbl>
              <a:tblPr firstRow="1" bandRow="1"/>
              <a:tblGrid>
                <a:gridCol w="7623174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Need for security, comport, freedom from fear, shelter, predictability, and an organized world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257D2C53-7DC6-2730-AE4F-7E7DF7966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5833001"/>
              </p:ext>
            </p:extLst>
          </p:nvPr>
        </p:nvGraphicFramePr>
        <p:xfrm>
          <a:off x="4111624" y="4969010"/>
          <a:ext cx="7623175" cy="1188720"/>
        </p:xfrm>
        <a:graphic>
          <a:graphicData uri="http://schemas.openxmlformats.org/drawingml/2006/table">
            <a:tbl>
              <a:tblPr firstRow="1" bandRow="1"/>
              <a:tblGrid>
                <a:gridCol w="7623175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Need for sunlight, food, water, sexual expression,</a:t>
                      </a:r>
                    </a:p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rest, oxygen –needs basic to our survival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ED6FC1A-ECD8-CC20-5C20-CC9464B9F5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47320625"/>
              </p:ext>
            </p:extLst>
          </p:nvPr>
        </p:nvGraphicFramePr>
        <p:xfrm>
          <a:off x="1728495" y="233127"/>
          <a:ext cx="2097781" cy="963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5" r:lo="rId26" r:qs="rId27" r:cs="rId28"/>
          </a:graphicData>
        </a:graphic>
      </p:graphicFrame>
      <p:graphicFrame>
        <p:nvGraphicFramePr>
          <p:cNvPr id="12" name="Table 28">
            <a:extLst>
              <a:ext uri="{FF2B5EF4-FFF2-40B4-BE49-F238E27FC236}">
                <a16:creationId xmlns:a16="http://schemas.microsoft.com/office/drawing/2014/main" id="{97F6E2E2-1AAE-50D8-9B6C-05419DB795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089050"/>
              </p:ext>
            </p:extLst>
          </p:nvPr>
        </p:nvGraphicFramePr>
        <p:xfrm>
          <a:off x="4111625" y="462221"/>
          <a:ext cx="6003278" cy="664047"/>
        </p:xfrm>
        <a:graphic>
          <a:graphicData uri="http://schemas.openxmlformats.org/drawingml/2006/table">
            <a:tbl>
              <a:tblPr firstRow="1" bandRow="1"/>
              <a:tblGrid>
                <a:gridCol w="6003278">
                  <a:extLst>
                    <a:ext uri="{9D8B030D-6E8A-4147-A177-3AD203B41FA5}">
                      <a16:colId xmlns:a16="http://schemas.microsoft.com/office/drawing/2014/main" val="3126352852"/>
                    </a:ext>
                  </a:extLst>
                </a:gridCol>
              </a:tblGrid>
              <a:tr h="664047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Need for order and beauty</a:t>
                      </a:r>
                    </a:p>
                  </a:txBody>
                  <a:tcPr>
                    <a:lnL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ysDash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464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280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6EDDC9-A35C-1F4B-C7F8-04A84553A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6ADEC-E259-4686-8D03-7402AA5D8B52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A20A91-5E1D-0722-2CBA-C03A9071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A88E82-AC84-3E94-2C15-6191324D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18</a:t>
            </a:fld>
            <a:endParaRPr lang="en-US" noProof="0" dirty="0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A4C9B9A-95EE-8098-6864-E20748B733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502506"/>
              </p:ext>
            </p:extLst>
          </p:nvPr>
        </p:nvGraphicFramePr>
        <p:xfrm>
          <a:off x="1600200" y="634389"/>
          <a:ext cx="8128000" cy="526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9" name="Trapezoid 8">
            <a:extLst>
              <a:ext uri="{FF2B5EF4-FFF2-40B4-BE49-F238E27FC236}">
                <a16:creationId xmlns:a16="http://schemas.microsoft.com/office/drawing/2014/main" id="{80CFDF0B-CCCB-28B1-1A15-4E2029F38F10}"/>
              </a:ext>
            </a:extLst>
          </p:cNvPr>
          <p:cNvSpPr/>
          <p:nvPr/>
        </p:nvSpPr>
        <p:spPr>
          <a:xfrm>
            <a:off x="3928532" y="3082242"/>
            <a:ext cx="4032251" cy="749835"/>
          </a:xfrm>
          <a:prstGeom prst="trapezoid">
            <a:avLst>
              <a:gd name="adj" fmla="val 75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800" b="0" dirty="0"/>
              <a:t>Love</a:t>
            </a:r>
            <a:endParaRPr lang="en-US" sz="4400" dirty="0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912866BD-E9B9-339A-D392-40E48C7663F4}"/>
              </a:ext>
            </a:extLst>
          </p:cNvPr>
          <p:cNvSpPr/>
          <p:nvPr/>
        </p:nvSpPr>
        <p:spPr>
          <a:xfrm>
            <a:off x="4482042" y="2339384"/>
            <a:ext cx="2908300" cy="749835"/>
          </a:xfrm>
          <a:prstGeom prst="trapezoid">
            <a:avLst>
              <a:gd name="adj" fmla="val 75000"/>
            </a:avLst>
          </a:prstGeom>
          <a:gradFill>
            <a:gsLst>
              <a:gs pos="0">
                <a:schemeClr val="accent1">
                  <a:hueOff val="0"/>
                  <a:satOff val="0"/>
                  <a:lumOff val="0"/>
                  <a:alphaOff val="0"/>
                  <a:satMod val="103000"/>
                  <a:lumMod val="102000"/>
                  <a:tint val="94000"/>
                </a:schemeClr>
              </a:gs>
              <a:gs pos="50000">
                <a:schemeClr val="accent1">
                  <a:hueOff val="0"/>
                  <a:satOff val="0"/>
                  <a:lumOff val="0"/>
                  <a:alphaOff val="0"/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hueOff val="0"/>
                  <a:satOff val="0"/>
                  <a:lumOff val="0"/>
                  <a:alphaOff val="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 b="0" dirty="0"/>
              <a:t>Esteem</a:t>
            </a:r>
            <a:endParaRPr lang="en-US" sz="4000" dirty="0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BE55CF6C-41D1-AC5F-2309-C83641C78A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070364"/>
              </p:ext>
            </p:extLst>
          </p:nvPr>
        </p:nvGraphicFramePr>
        <p:xfrm>
          <a:off x="5045338" y="1009430"/>
          <a:ext cx="1798637" cy="13456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7C5D644-A364-9076-47AF-35DC7EF547B0}"/>
              </a:ext>
            </a:extLst>
          </p:cNvPr>
          <p:cNvSpPr txBox="1"/>
          <p:nvPr/>
        </p:nvSpPr>
        <p:spPr>
          <a:xfrm>
            <a:off x="2211916" y="5571858"/>
            <a:ext cx="693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Maslow’s Hierarchy of Needs Model</a:t>
            </a:r>
          </a:p>
        </p:txBody>
      </p:sp>
    </p:spTree>
    <p:extLst>
      <p:ext uri="{BB962C8B-B14F-4D97-AF65-F5344CB8AC3E}">
        <p14:creationId xmlns:p14="http://schemas.microsoft.com/office/powerpoint/2010/main" val="452893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000526" y="484180"/>
            <a:ext cx="11191474" cy="163037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Herzberg’s Two-Factor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776713" y="2019300"/>
            <a:ext cx="96390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Hygiene and Motivating Factors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Motivation and Job Satisfaction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31DBD8-F8A6-E219-9414-49F9C17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58AD-8AE7-4D1D-BEAD-C711FB639495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CEB4A0-30C1-8414-5A7C-9FF15F51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8C9A8-91FE-708B-66E3-BF068F0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2233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424063" y="504824"/>
            <a:ext cx="11191474" cy="130734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6000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905200" y="1885950"/>
            <a:ext cx="96390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degree to which and individual chooses to engage in certain specified behavior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Organization and its member’s relation is influenced by what motivates them to work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3B9A3AA-A231-5755-542C-4CA3D9007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871A1-7DF9-4F9E-A742-9C3E65B627DB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8AC08F-92DC-3CD8-6005-DF90B62E8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2C8130-A267-881D-C534-A3B0F618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15800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83025" y="-122832"/>
            <a:ext cx="11191474" cy="1378852"/>
          </a:xfrm>
        </p:spPr>
        <p:txBody>
          <a:bodyPr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Two Factor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31DBD8-F8A6-E219-9414-49F9C17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58AD-8AE7-4D1D-BEAD-C711FB639495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CEB4A0-30C1-8414-5A7C-9FF15F51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8C9A8-91FE-708B-66E3-BF068F0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20</a:t>
            </a:fld>
            <a:endParaRPr lang="en-U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B30A2A-B5F8-B0C8-E121-297801424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2534" y="1239322"/>
            <a:ext cx="9502106" cy="505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863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83025" y="-122832"/>
            <a:ext cx="11191474" cy="1378852"/>
          </a:xfrm>
        </p:spPr>
        <p:txBody>
          <a:bodyPr>
            <a:noAutofit/>
          </a:bodyPr>
          <a:lstStyle/>
          <a:p>
            <a:pPr algn="ctr">
              <a:buClr>
                <a:schemeClr val="bg1"/>
              </a:buClr>
            </a:pPr>
            <a:r>
              <a:rPr lang="en-US" sz="4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Herzberg’s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31DBD8-F8A6-E219-9414-49F9C17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58AD-8AE7-4D1D-BEAD-C711FB639495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CEB4A0-30C1-8414-5A7C-9FF15F51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8C9A8-91FE-708B-66E3-BF068F0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21</a:t>
            </a:fld>
            <a:endParaRPr lang="en-US" noProof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AA2DF9-FE26-7BBA-3203-32E4C9F74A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58989" y="1075267"/>
            <a:ext cx="4999619" cy="50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640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000526" y="484180"/>
            <a:ext cx="11191474" cy="163037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Hygiene or Motivating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776713" y="2019300"/>
            <a:ext cx="96390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Salary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Job Security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Supervision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Working Conditions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Company Policy and Administration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Interpersonal Relations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31DBD8-F8A6-E219-9414-49F9C17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58AD-8AE7-4D1D-BEAD-C711FB639495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CEB4A0-30C1-8414-5A7C-9FF15F51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8C9A8-91FE-708B-66E3-BF068F0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31181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500263" y="388930"/>
            <a:ext cx="11191474" cy="1372184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Motivation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714701" y="1595967"/>
            <a:ext cx="96390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Advancement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 work itself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Possibility for growth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Responsibility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Recognition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Achievement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631DBD8-F8A6-E219-9414-49F9C17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A58AD-8AE7-4D1D-BEAD-C711FB639495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CEB4A0-30C1-8414-5A7C-9FF15F519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A8C9A8-91FE-708B-66E3-BF068F015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2481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reams">
            <a:extLst>
              <a:ext uri="{FF2B5EF4-FFF2-40B4-BE49-F238E27FC236}">
                <a16:creationId xmlns:a16="http://schemas.microsoft.com/office/drawing/2014/main" id="{FBA77B1F-F15D-4541-9550-8F9BFE15D5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717DA3-FFE1-46D9-B7C8-009877ACD7EB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745877" y="95249"/>
            <a:ext cx="10588873" cy="301136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Sometimes </a:t>
            </a:r>
            <a:r>
              <a:rPr lang="en-US" sz="8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dreams</a:t>
            </a:r>
            <a:b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</a:b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. 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7EC4A0-7CEB-FF45-B9FA-1E685F660C7E}"/>
              </a:ext>
            </a:extLst>
          </p:cNvPr>
          <p:cNvSpPr txBox="1">
            <a:spLocks/>
          </p:cNvSpPr>
          <p:nvPr/>
        </p:nvSpPr>
        <p:spPr bwMode="white">
          <a:xfrm>
            <a:off x="4079222" y="1068882"/>
            <a:ext cx="7406640" cy="148686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are </a:t>
            </a:r>
            <a:r>
              <a:rPr lang="en-US" sz="8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wiser</a:t>
            </a:r>
            <a:r>
              <a:rPr lang="en-US" sz="72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 </a:t>
            </a:r>
            <a:r>
              <a:rPr lang="en-US" sz="4800" dirty="0">
                <a:solidFill>
                  <a:prstClr val="white"/>
                </a:solidFill>
                <a:latin typeface="Gill Sans MT" panose="020B0502020104020203" pitchFamily="34" charset="0"/>
                <a:ea typeface="+mn-ea"/>
                <a:cs typeface="+mn-cs"/>
              </a:rPr>
              <a:t>than waking.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C3DE-209D-4963-8757-B53F9DC22DB3}"/>
              </a:ext>
            </a:extLst>
          </p:cNvPr>
          <p:cNvSpPr>
            <a:spLocks noGrp="1"/>
          </p:cNvSpPr>
          <p:nvPr>
            <p:ph sz="quarter" idx="13"/>
          </p:nvPr>
        </p:nvSpPr>
        <p:spPr bwMode="white">
          <a:xfrm>
            <a:off x="1343025" y="6107259"/>
            <a:ext cx="9505950" cy="365125"/>
          </a:xfrm>
        </p:spPr>
        <p:txBody>
          <a:bodyPr/>
          <a:lstStyle/>
          <a:p>
            <a:pPr lvl="0" algn="ctr"/>
            <a:r>
              <a:rPr lang="en-US" dirty="0">
                <a:solidFill>
                  <a:prstClr val="white"/>
                </a:solidFill>
              </a:rPr>
              <a:t>Black Elk – Oglala Sioux Medicine Man</a:t>
            </a:r>
          </a:p>
          <a:p>
            <a:pPr lvl="0" algn="ctr"/>
            <a:endParaRPr lang="en-US" dirty="0">
              <a:solidFill>
                <a:prstClr val="white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B84A-B32E-9037-8D83-6EF2D776B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02C5-3004-44CB-A1DC-FF4709AD0956}" type="datetime4">
              <a:rPr lang="en-US" noProof="0" smtClean="0"/>
              <a:t>May 1, 2023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786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52825" y="503230"/>
            <a:ext cx="11191474" cy="149784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6000" dirty="0">
                <a:solidFill>
                  <a:schemeClr val="bg1"/>
                </a:solidFill>
              </a:rPr>
              <a:t>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905200" y="1885950"/>
            <a:ext cx="96390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Direction and Persistence of action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Typified as Individual Phenomenon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Described as Intentional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Multifaceted</a:t>
            </a:r>
          </a:p>
          <a:p>
            <a:pPr marL="914400" lvl="1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Arousal (What gets people activated?)</a:t>
            </a:r>
          </a:p>
          <a:p>
            <a:pPr marL="914400" lvl="1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Choice of Behavior 	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81291CB-211F-F48A-17D1-AF5940E1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3D4A5-0486-4FE6-8F12-64725B75B5E8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34A5FD9-B64A-541D-A423-6B1EB00A5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53CABA-8ACF-8212-8C12-091AEF9DF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1585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1000526" y="484180"/>
            <a:ext cx="11191474" cy="149784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6000" dirty="0">
                <a:solidFill>
                  <a:schemeClr val="bg1"/>
                </a:solidFill>
              </a:rPr>
              <a:t>Concept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905200" y="1885950"/>
            <a:ext cx="96390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Behavior is determined by what motivates them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Performance is product of ability level and motivation</a:t>
            </a:r>
          </a:p>
          <a:p>
            <a:pPr marL="914400" lvl="1" indent="-457200">
              <a:buClr>
                <a:schemeClr val="bg1"/>
              </a:buClr>
              <a:buFont typeface="Wingdings" panose="05000000000000000000" pitchFamily="2" charset="2"/>
              <a:buChar char="ü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= f(ability * motivation)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Ø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075CE2-412C-7A2C-F8B5-989804F7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F4B1E-1C85-49FF-9E90-02A543D7A58E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DCA9FC-4700-0E1D-0118-83891F48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442841C-BADA-45AF-555A-5D5014DA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2454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934" y="16934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920627" y="251349"/>
            <a:ext cx="11191474" cy="149784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6000" dirty="0">
                <a:solidFill>
                  <a:schemeClr val="bg1"/>
                </a:solidFill>
              </a:rPr>
              <a:t>Basic Motivation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244D24-2A8D-9280-C62C-2EE9FFFF3094}"/>
              </a:ext>
            </a:extLst>
          </p:cNvPr>
          <p:cNvSpPr/>
          <p:nvPr/>
        </p:nvSpPr>
        <p:spPr>
          <a:xfrm>
            <a:off x="1224163" y="1985984"/>
            <a:ext cx="2190750" cy="1123950"/>
          </a:xfrm>
          <a:prstGeom prst="rect">
            <a:avLst/>
          </a:prstGeom>
          <a:solidFill>
            <a:schemeClr val="accent5">
              <a:alpha val="3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NEEDS/</a:t>
            </a:r>
          </a:p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EXPECTATIONS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EE911BC-2628-C707-EF13-FBC8FF7A0304}"/>
              </a:ext>
            </a:extLst>
          </p:cNvPr>
          <p:cNvSpPr/>
          <p:nvPr/>
        </p:nvSpPr>
        <p:spPr>
          <a:xfrm>
            <a:off x="4820189" y="1982020"/>
            <a:ext cx="2322403" cy="1123950"/>
          </a:xfrm>
          <a:prstGeom prst="rect">
            <a:avLst/>
          </a:prstGeom>
          <a:solidFill>
            <a:schemeClr val="accent5">
              <a:alpha val="3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DRIVING FORCE</a:t>
            </a:r>
          </a:p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(behavior/action)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1C0225-ED91-4165-F0B0-DECE640046DA}"/>
              </a:ext>
            </a:extLst>
          </p:cNvPr>
          <p:cNvSpPr/>
          <p:nvPr/>
        </p:nvSpPr>
        <p:spPr>
          <a:xfrm>
            <a:off x="8531332" y="1982020"/>
            <a:ext cx="2322403" cy="1123950"/>
          </a:xfrm>
          <a:prstGeom prst="rect">
            <a:avLst/>
          </a:prstGeom>
          <a:solidFill>
            <a:schemeClr val="accent5">
              <a:alpha val="3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DESIRED GOALS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748439-BC83-FEEE-D2EF-F62FE4F3D02D}"/>
              </a:ext>
            </a:extLst>
          </p:cNvPr>
          <p:cNvSpPr/>
          <p:nvPr/>
        </p:nvSpPr>
        <p:spPr>
          <a:xfrm>
            <a:off x="4784618" y="4079060"/>
            <a:ext cx="2322403" cy="1123950"/>
          </a:xfrm>
          <a:prstGeom prst="rect">
            <a:avLst/>
          </a:prstGeom>
          <a:solidFill>
            <a:schemeClr val="accent5">
              <a:alpha val="3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FULFILMENT</a:t>
            </a:r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E786E5B6-A626-7B02-3B9E-4838D245C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769862"/>
              </p:ext>
            </p:extLst>
          </p:nvPr>
        </p:nvGraphicFramePr>
        <p:xfrm>
          <a:off x="3414913" y="2208420"/>
          <a:ext cx="1369705" cy="926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73A822C8-32A9-D6C4-46E3-5DE552CD1B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448296"/>
              </p:ext>
            </p:extLst>
          </p:nvPr>
        </p:nvGraphicFramePr>
        <p:xfrm>
          <a:off x="7142592" y="2208420"/>
          <a:ext cx="1369705" cy="9269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9EBB466C-9546-0673-920E-0F54AB43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AE7A0-6D20-4AA1-B046-6B15D7330367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86B2482C-1CFA-504F-CC6A-E28CF6F8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54204062-24C8-DBBE-FFDD-4F5FDDC1C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35" name="Arrow: Bent-Up 34">
            <a:extLst>
              <a:ext uri="{FF2B5EF4-FFF2-40B4-BE49-F238E27FC236}">
                <a16:creationId xmlns:a16="http://schemas.microsoft.com/office/drawing/2014/main" id="{0F780F74-7355-A398-5931-30F10AAC77DE}"/>
              </a:ext>
            </a:extLst>
          </p:cNvPr>
          <p:cNvSpPr/>
          <p:nvPr/>
        </p:nvSpPr>
        <p:spPr>
          <a:xfrm flipH="1">
            <a:off x="1913466" y="3105975"/>
            <a:ext cx="2862096" cy="1784075"/>
          </a:xfrm>
          <a:prstGeom prst="bentUpArrow">
            <a:avLst>
              <a:gd name="adj1" fmla="val 17407"/>
              <a:gd name="adj2" fmla="val 2286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feedback</a:t>
            </a:r>
          </a:p>
        </p:txBody>
      </p:sp>
      <p:sp>
        <p:nvSpPr>
          <p:cNvPr id="36" name="Arrow: Bent-Up 35">
            <a:extLst>
              <a:ext uri="{FF2B5EF4-FFF2-40B4-BE49-F238E27FC236}">
                <a16:creationId xmlns:a16="http://schemas.microsoft.com/office/drawing/2014/main" id="{C706C3C5-A2C8-CF5E-B6D2-5DFE297A0CE6}"/>
              </a:ext>
            </a:extLst>
          </p:cNvPr>
          <p:cNvSpPr/>
          <p:nvPr/>
        </p:nvSpPr>
        <p:spPr>
          <a:xfrm rot="16200000" flipH="1">
            <a:off x="7578611" y="2634384"/>
            <a:ext cx="1813471" cy="2756647"/>
          </a:xfrm>
          <a:prstGeom prst="bentUpArrow">
            <a:avLst>
              <a:gd name="adj1" fmla="val 14746"/>
              <a:gd name="adj2" fmla="val 1916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6DF721-4710-C09D-BB54-B9FDF0A49EC3}"/>
              </a:ext>
            </a:extLst>
          </p:cNvPr>
          <p:cNvSpPr txBox="1"/>
          <p:nvPr/>
        </p:nvSpPr>
        <p:spPr>
          <a:xfrm>
            <a:off x="7763933" y="4376523"/>
            <a:ext cx="2099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provide</a:t>
            </a:r>
          </a:p>
        </p:txBody>
      </p:sp>
    </p:spTree>
    <p:extLst>
      <p:ext uri="{BB962C8B-B14F-4D97-AF65-F5344CB8AC3E}">
        <p14:creationId xmlns:p14="http://schemas.microsoft.com/office/powerpoint/2010/main" val="1773942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583275" y="488555"/>
            <a:ext cx="11191474" cy="163037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12 Human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448762" y="2098332"/>
            <a:ext cx="44554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Family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Health and Well-being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Work/career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Economic Stability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Learning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Home/Shelter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CDF16-5447-58F1-D430-022E65B8AF56}"/>
              </a:ext>
            </a:extLst>
          </p:cNvPr>
          <p:cNvSpPr txBox="1"/>
          <p:nvPr/>
        </p:nvSpPr>
        <p:spPr>
          <a:xfrm>
            <a:off x="6431223" y="2098332"/>
            <a:ext cx="469582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Clr>
                <a:schemeClr val="bg1"/>
              </a:buClr>
              <a:buFont typeface="+mj-lt"/>
              <a:buAutoNum type="arabicPeriod" startAt="7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Social Relationships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 startAt="7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Spirituality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 startAt="7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Community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 startAt="7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Leisure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 startAt="7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Mobility</a:t>
            </a:r>
          </a:p>
          <a:p>
            <a:pPr marL="514350" indent="-514350" algn="just">
              <a:buClr>
                <a:schemeClr val="bg1"/>
              </a:buClr>
              <a:buFont typeface="+mj-lt"/>
              <a:buAutoNum type="arabicPeriod" startAt="7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Environment and Safety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1A5303-1937-1E5D-FDB2-E22055B7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9CECB-B470-4694-8EF8-E624320D0620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17DBA-4479-C135-0111-AC96DAEA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74149-0267-673E-3D7D-5CC75692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403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52825" y="617345"/>
            <a:ext cx="11191474" cy="1630370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Theory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776713" y="2019300"/>
            <a:ext cx="96390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Motivation is complex subject.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Personal thing and influenced by many variables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Money as Motivator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Fulfillment of twelve human needs</a:t>
            </a:r>
          </a:p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Work and private life are two new millennium to revolve around 12 human needs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05DDBE5-F848-E374-F819-CC835C4E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9F13B-B3A3-4A1B-94C3-6842709437B2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11F98A-C1F3-05F5-3EE0-120E6563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A2842A-0943-FD96-6703-B4851B150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879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7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0" y="244489"/>
            <a:ext cx="11191474" cy="1464116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Intrinsic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459241" y="1533526"/>
            <a:ext cx="96390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Psychological Rewards such as: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sense of challenge and achievement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Receiving appreciation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Opportunity to use one’s ability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Positive recognition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Being treated in caring and considerate manner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Determined by action and behave of individual manager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3316501-83F6-18AC-B142-672AD16B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5991D-F917-4421-B80C-9EFF2C22FCD7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48346D-D3DF-BF24-9612-A38BE3FDB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06B7922-E576-4A48-8D96-118DEC20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183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riting ">
            <a:extLst>
              <a:ext uri="{FF2B5EF4-FFF2-40B4-BE49-F238E27FC236}">
                <a16:creationId xmlns:a16="http://schemas.microsoft.com/office/drawing/2014/main" id="{CE1293AF-DFA5-4882-8DAC-72FBB3B3752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100000"/>
                    </a14:imgEffect>
                    <a14:imgEffect>
                      <a14:colorTemperature colorTemp="5388"/>
                    </a14:imgEffect>
                    <a14:imgEffect>
                      <a14:saturation sat="94000"/>
                    </a14:imgEffect>
                    <a14:imgEffect>
                      <a14:brightnessContrast bright="-52000" contrast="-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317500" dist="50800" dir="5400000" algn="ctr" rotWithShape="0">
              <a:srgbClr val="000000">
                <a:alpha val="0"/>
              </a:srgbClr>
            </a:outerShdw>
            <a:reflection stA="66000" endPos="65000" dist="508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0B417D1-E745-44E0-B2CA-BB184EC46CFC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352825" y="250444"/>
            <a:ext cx="11191474" cy="1383623"/>
          </a:xfrm>
        </p:spPr>
        <p:txBody>
          <a:bodyPr>
            <a:noAutofit/>
          </a:bodyPr>
          <a:lstStyle/>
          <a:p>
            <a:pPr algn="ctr">
              <a:lnSpc>
                <a:spcPct val="50000"/>
              </a:lnSpc>
            </a:pPr>
            <a:r>
              <a:rPr lang="en-US" sz="4800" dirty="0">
                <a:solidFill>
                  <a:schemeClr val="bg1"/>
                </a:solidFill>
              </a:rPr>
              <a:t>Extrinsic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69C07-E345-4689-9860-2FCD3A595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8474" y="4237849"/>
            <a:ext cx="4695825" cy="108662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endParaRPr lang="en-US" sz="2000" dirty="0">
              <a:solidFill>
                <a:prstClr val="white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3E7E2-F334-717E-60C7-ACAF752BE791}"/>
              </a:ext>
            </a:extLst>
          </p:cNvPr>
          <p:cNvSpPr txBox="1"/>
          <p:nvPr/>
        </p:nvSpPr>
        <p:spPr>
          <a:xfrm>
            <a:off x="1652425" y="1429130"/>
            <a:ext cx="96390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Tangible Rewards such as: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Salary and fringe benefits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Promotion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Contract of Service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 Environment</a:t>
            </a:r>
          </a:p>
          <a:p>
            <a:pPr marL="914400" lvl="1" indent="-457200" algn="just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Conditions of work</a:t>
            </a:r>
          </a:p>
          <a:p>
            <a:pPr lvl="1" algn="just">
              <a:buClr>
                <a:schemeClr val="bg1"/>
              </a:buClr>
            </a:pP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algn="just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3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Determined by outside the control of manager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E02A0B6-509F-237C-9034-A3E32468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5C12-17D1-4C69-8DB7-30C146441548}" type="datetime4">
              <a:rPr lang="en-US" noProof="0" smtClean="0"/>
              <a:t>May 1, 2023</a:t>
            </a:fld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9D9A2F-C60F-D96C-3363-17531259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Prabesh Adhikari</a:t>
            </a:r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45C26DE-135A-A90E-BE74-78F66BB7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64B4E-BB64-4235-AA14-F42088F189EC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552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Defaul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44965766_Inspirational quotes_RVA_v4" id="{F79807E6-3F94-4870-B67D-433514FA159F}" vid="{4F044334-B8B4-481D-A068-11255B7C15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175DE86-58D3-4347-B547-AF9F865DD6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4F8E65-5EAA-4DCD-8461-F9BDA12AC6F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3F9B716-08C5-4102-B5AF-6AFC4934BB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1563</TotalTime>
  <Words>815</Words>
  <Application>Microsoft Office PowerPoint</Application>
  <PresentationFormat>Widescreen</PresentationFormat>
  <Paragraphs>257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Cambria</vt:lpstr>
      <vt:lpstr>Gill Sans MT</vt:lpstr>
      <vt:lpstr>Verdana</vt:lpstr>
      <vt:lpstr>Wingdings</vt:lpstr>
      <vt:lpstr>Office Theme</vt:lpstr>
      <vt:lpstr>WORK MOTIVATION</vt:lpstr>
      <vt:lpstr>Motivation</vt:lpstr>
      <vt:lpstr>Characteristics</vt:lpstr>
      <vt:lpstr>Concept of Motivation</vt:lpstr>
      <vt:lpstr>Basic Motivation Model</vt:lpstr>
      <vt:lpstr>12 Human Needs</vt:lpstr>
      <vt:lpstr>Theory of Motivation</vt:lpstr>
      <vt:lpstr>Intrinsic Motivation</vt:lpstr>
      <vt:lpstr>Extrinsic Motivation</vt:lpstr>
      <vt:lpstr>Developing Passion for Work</vt:lpstr>
      <vt:lpstr>Threefold Classification</vt:lpstr>
      <vt:lpstr>Ten steps to a Happy Workplace</vt:lpstr>
      <vt:lpstr>If you are always trying to be normal,  you will never know how   AMAZING   you can be. </vt:lpstr>
      <vt:lpstr>Theories of Motivation</vt:lpstr>
      <vt:lpstr>Maslow’s Hierarchy of Needs Theory</vt:lpstr>
      <vt:lpstr>Nine innate Needs  including drives and goals identified by Maslow</vt:lpstr>
      <vt:lpstr>PowerPoint Presentation</vt:lpstr>
      <vt:lpstr>PowerPoint Presentation</vt:lpstr>
      <vt:lpstr>Herzberg’s Two-Factor Theory</vt:lpstr>
      <vt:lpstr>What is Two Factor Theory</vt:lpstr>
      <vt:lpstr>Herzberg’s Approach</vt:lpstr>
      <vt:lpstr>Hygiene or Motivating Factors</vt:lpstr>
      <vt:lpstr>Motivation Factors</vt:lpstr>
      <vt:lpstr>Sometimes dreams 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 MOTIVATION</dc:title>
  <dc:creator>Prabesh Adhikari</dc:creator>
  <cp:lastModifiedBy>Prabesh Adhikari</cp:lastModifiedBy>
  <cp:revision>120</cp:revision>
  <dcterms:created xsi:type="dcterms:W3CDTF">2023-04-30T09:14:39Z</dcterms:created>
  <dcterms:modified xsi:type="dcterms:W3CDTF">2023-05-01T11:19:11Z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