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5" r:id="rId2"/>
    <p:sldId id="310" r:id="rId3"/>
    <p:sldId id="315" r:id="rId4"/>
    <p:sldId id="316" r:id="rId5"/>
    <p:sldId id="317" r:id="rId6"/>
    <p:sldId id="318" r:id="rId7"/>
    <p:sldId id="319" r:id="rId8"/>
    <p:sldId id="320" r:id="rId9"/>
    <p:sldId id="321" r:id="rId10"/>
    <p:sldId id="322" r:id="rId11"/>
    <p:sldId id="323" r:id="rId12"/>
    <p:sldId id="324" r:id="rId13"/>
    <p:sldId id="326" r:id="rId14"/>
    <p:sldId id="325" r:id="rId15"/>
  </p:sldIdLst>
  <p:sldSz cx="12188825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45" d="100"/>
          <a:sy n="45" d="100"/>
        </p:scale>
        <p:origin x="29" y="87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4/2/2024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4/2/2024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4/2/2024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4/2/2024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4/2/2024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blog/what-is-alteryx-introductory-guide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Intelligence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Pooja Singh</a:t>
            </a:r>
          </a:p>
          <a:p>
            <a:r>
              <a:rPr lang="it-IT" dirty="0"/>
              <a:t>Prabesh ADhikari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Benefits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0BDA-627D-87CE-BABB-A079CE846607}"/>
              </a:ext>
            </a:extLst>
          </p:cNvPr>
          <p:cNvSpPr txBox="1"/>
          <p:nvPr/>
        </p:nvSpPr>
        <p:spPr>
          <a:xfrm>
            <a:off x="2284412" y="21336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Increased efficiency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Improved data quality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Cost savings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2935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 Cases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0BDA-627D-87CE-BABB-A079CE846607}"/>
              </a:ext>
            </a:extLst>
          </p:cNvPr>
          <p:cNvSpPr txBox="1"/>
          <p:nvPr/>
        </p:nvSpPr>
        <p:spPr>
          <a:xfrm>
            <a:off x="2284412" y="2133600"/>
            <a:ext cx="88392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Real-world scenarios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Retail, finance, healthcare, marketing, etc.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Wingdings" panose="05000000000000000000" pitchFamily="2" charset="2"/>
              <a:buChar char="ü"/>
            </a:pPr>
            <a:r>
              <a:rPr lang="en-US" sz="2800" dirty="0"/>
              <a:t>Data analysts, Business analysts, Data scientists, </a:t>
            </a:r>
            <a:r>
              <a:rPr lang="en-US" sz="2800" dirty="0" err="1"/>
              <a:t>etc</a:t>
            </a:r>
            <a:r>
              <a:rPr lang="en-US" sz="2800" dirty="0"/>
              <a:t> uses BI</a:t>
            </a:r>
          </a:p>
        </p:txBody>
      </p:sp>
    </p:spTree>
    <p:extLst>
      <p:ext uri="{BB962C8B-B14F-4D97-AF65-F5344CB8AC3E}">
        <p14:creationId xmlns:p14="http://schemas.microsoft.com/office/powerpoint/2010/main" val="499561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0BDA-627D-87CE-BABB-A079CE846607}"/>
              </a:ext>
            </a:extLst>
          </p:cNvPr>
          <p:cNvSpPr txBox="1"/>
          <p:nvPr/>
        </p:nvSpPr>
        <p:spPr>
          <a:xfrm>
            <a:off x="2284412" y="2133600"/>
            <a:ext cx="88392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Powerful platform for making sense of data, automating workflows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User friendly, advanced features, and ability to handle large data sets</a:t>
            </a:r>
          </a:p>
          <a:p>
            <a:pPr algn="just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53611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B3342-5B71-3925-503D-1416843D4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50EBFC-AD64-01A6-164D-790213CE0E49}"/>
              </a:ext>
            </a:extLst>
          </p:cNvPr>
          <p:cNvSpPr txBox="1"/>
          <p:nvPr/>
        </p:nvSpPr>
        <p:spPr>
          <a:xfrm>
            <a:off x="1522413" y="2438400"/>
            <a:ext cx="7848599" cy="25146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2D00DA-61C9-ECDB-A547-2D24F6B10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27141"/>
            <a:ext cx="10317015" cy="5915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0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D286D-35B7-2F2C-6418-D76FC12B3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B57639-1AD3-C705-6EE5-8EF0F84BF9E6}"/>
              </a:ext>
            </a:extLst>
          </p:cNvPr>
          <p:cNvSpPr txBox="1"/>
          <p:nvPr/>
        </p:nvSpPr>
        <p:spPr>
          <a:xfrm>
            <a:off x="1598612" y="2286000"/>
            <a:ext cx="822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https://www.alteryx.com/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hlinkClick r:id="rId2"/>
              </a:rPr>
              <a:t>https://www.datacamp.com/blog/what-is-alteryx-introductory-guide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09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is BI?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 of business analytics</a:t>
            </a:r>
          </a:p>
          <a:p>
            <a:pPr algn="just"/>
            <a:r>
              <a:rPr lang="en-US" dirty="0"/>
              <a:t>Cumulative outcome of organization's data, software, infrastructure, business process and human intuition in the form of reports, dashboards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Business intelligence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Concerned with how insights are consumed or delivered to support decision  making</a:t>
            </a:r>
          </a:p>
          <a:p>
            <a:pPr algn="just"/>
            <a:r>
              <a:rPr lang="en-US" dirty="0"/>
              <a:t>Uses historical data to understand and make decisions on current business operations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13467"/>
            <a:ext cx="4416552" cy="762000"/>
          </a:xfrm>
        </p:spPr>
        <p:txBody>
          <a:bodyPr/>
          <a:lstStyle/>
          <a:p>
            <a:r>
              <a:rPr lang="en-US" dirty="0"/>
              <a:t>Business Analytics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Process of finding insights</a:t>
            </a:r>
          </a:p>
          <a:p>
            <a:r>
              <a:rPr lang="en-US" dirty="0"/>
              <a:t> Tends to used data to predict future trends and </a:t>
            </a:r>
            <a:r>
              <a:rPr lang="en-US" dirty="0" err="1"/>
              <a:t>opportunites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Points of consider for choosing BI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0BDA-627D-87CE-BABB-A079CE846607}"/>
              </a:ext>
            </a:extLst>
          </p:cNvPr>
          <p:cNvSpPr txBox="1"/>
          <p:nvPr/>
        </p:nvSpPr>
        <p:spPr>
          <a:xfrm>
            <a:off x="2284412" y="2133600"/>
            <a:ext cx="670560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Features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Different features depending on industry, specialization and target market</a:t>
            </a:r>
          </a:p>
          <a:p>
            <a:pPr lvl="1"/>
            <a:endParaRPr lang="en-US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Reviews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Feedback form other customers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Demos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Demo or free trial to evaluate suitability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8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590506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 Vendors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0BDA-627D-87CE-BABB-A079CE846607}"/>
              </a:ext>
            </a:extLst>
          </p:cNvPr>
          <p:cNvSpPr txBox="1"/>
          <p:nvPr/>
        </p:nvSpPr>
        <p:spPr>
          <a:xfrm>
            <a:off x="2284412" y="2133600"/>
            <a:ext cx="670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Qlik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Tableau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Sisense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Domo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MS Power BI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Looker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 err="1"/>
              <a:t>Zoho</a:t>
            </a:r>
            <a:r>
              <a:rPr lang="en-US" sz="2400" dirty="0"/>
              <a:t>  Analytics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400" dirty="0"/>
              <a:t>Alteryx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0274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Alteryx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0BDA-627D-87CE-BABB-A079CE846607}"/>
              </a:ext>
            </a:extLst>
          </p:cNvPr>
          <p:cNvSpPr txBox="1"/>
          <p:nvPr/>
        </p:nvSpPr>
        <p:spPr>
          <a:xfrm>
            <a:off x="2284412" y="2133600"/>
            <a:ext cx="6705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American based computer software company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Products used for data science and analytics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Software designed to make advanced analytics automation accessible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Perform complex tasks such as predictive modelling, geospatial analysis and advance reporting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Primarily focused on advanced analytics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8390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Key Function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0BDA-627D-87CE-BABB-A079CE846607}"/>
              </a:ext>
            </a:extLst>
          </p:cNvPr>
          <p:cNvSpPr txBox="1"/>
          <p:nvPr/>
        </p:nvSpPr>
        <p:spPr>
          <a:xfrm>
            <a:off x="2284412" y="21336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Data Blending: combining data from multiple sources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Predictive analysis: using machine learning algorithms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Reporting and visualization: interactive dashboards and reports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189438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0BDA-627D-87CE-BABB-A079CE846607}"/>
              </a:ext>
            </a:extLst>
          </p:cNvPr>
          <p:cNvSpPr txBox="1"/>
          <p:nvPr/>
        </p:nvSpPr>
        <p:spPr>
          <a:xfrm>
            <a:off x="2284412" y="2133600"/>
            <a:ext cx="883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Follows a drag  and drop design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Selecting tools for connecting together in a logical flow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Uses Alteryx Designer, a intuitive visual language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8714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Core Features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80BDA-627D-87CE-BABB-A079CE846607}"/>
              </a:ext>
            </a:extLst>
          </p:cNvPr>
          <p:cNvSpPr txBox="1"/>
          <p:nvPr/>
        </p:nvSpPr>
        <p:spPr>
          <a:xfrm>
            <a:off x="2284412" y="2133600"/>
            <a:ext cx="8839200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Data Analytics Automation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Data Presentation Capabilities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Automated Workflows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Predictive modelling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Geospatial Analysis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 User Friendly Interface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9364464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37</TotalTime>
  <Words>326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Corbel</vt:lpstr>
      <vt:lpstr>Wingdings</vt:lpstr>
      <vt:lpstr>Digital Blue Tunnel 16x9</vt:lpstr>
      <vt:lpstr>Business Intelligence</vt:lpstr>
      <vt:lpstr>What is BI?</vt:lpstr>
      <vt:lpstr>PowerPoint Presentation</vt:lpstr>
      <vt:lpstr>Points of consider for choosing BI</vt:lpstr>
      <vt:lpstr>BI Vendors</vt:lpstr>
      <vt:lpstr>Alteryx</vt:lpstr>
      <vt:lpstr>Key Function</vt:lpstr>
      <vt:lpstr>How it works</vt:lpstr>
      <vt:lpstr>Core Features</vt:lpstr>
      <vt:lpstr>Benefits</vt:lpstr>
      <vt:lpstr>Use Cases</vt:lpstr>
      <vt:lpstr>Conclusion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Prabesh Adhikari</dc:creator>
  <cp:lastModifiedBy>Prabesh Adhikari</cp:lastModifiedBy>
  <cp:revision>15</cp:revision>
  <dcterms:created xsi:type="dcterms:W3CDTF">2024-04-02T00:53:18Z</dcterms:created>
  <dcterms:modified xsi:type="dcterms:W3CDTF">2024-04-02T01:30:41Z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