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0" r:id="rId6"/>
    <p:sldId id="277" r:id="rId7"/>
    <p:sldId id="278" r:id="rId8"/>
    <p:sldId id="297" r:id="rId9"/>
    <p:sldId id="280" r:id="rId10"/>
    <p:sldId id="281" r:id="rId11"/>
    <p:sldId id="282" r:id="rId12"/>
    <p:sldId id="285" r:id="rId13"/>
    <p:sldId id="279" r:id="rId14"/>
    <p:sldId id="286" r:id="rId15"/>
    <p:sldId id="287" r:id="rId16"/>
    <p:sldId id="288" r:id="rId17"/>
    <p:sldId id="298" r:id="rId18"/>
    <p:sldId id="299" r:id="rId19"/>
    <p:sldId id="300" r:id="rId20"/>
    <p:sldId id="274" r:id="rId21"/>
    <p:sldId id="283" r:id="rId22"/>
    <p:sldId id="284" r:id="rId23"/>
    <p:sldId id="290" r:id="rId24"/>
    <p:sldId id="291" r:id="rId25"/>
    <p:sldId id="292" r:id="rId26"/>
    <p:sldId id="289" r:id="rId27"/>
    <p:sldId id="293" r:id="rId28"/>
    <p:sldId id="294" r:id="rId29"/>
    <p:sldId id="295" r:id="rId30"/>
    <p:sldId id="296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4DB"/>
    <a:srgbClr val="CE4C65"/>
    <a:srgbClr val="A50307"/>
    <a:srgbClr val="133A61"/>
    <a:srgbClr val="8F0305"/>
    <a:srgbClr val="FFFFFF"/>
    <a:srgbClr val="D365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74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5644C-9DB5-4B22-9A01-978EBDDB6BB4}" type="doc">
      <dgm:prSet loTypeId="urn:microsoft.com/office/officeart/2005/8/layout/equation1" loCatId="process" qsTypeId="urn:microsoft.com/office/officeart/2005/8/quickstyle/3d4" qsCatId="3D" csTypeId="urn:microsoft.com/office/officeart/2005/8/colors/accent1_2" csCatId="accent1" phldr="1"/>
      <dgm:spPr/>
    </dgm:pt>
    <dgm:pt modelId="{B7AB17D0-ABF9-4ECD-93F5-C910E7ACA041}">
      <dgm:prSet phldrT="[Text]" custT="1"/>
      <dgm:spPr/>
      <dgm:t>
        <a:bodyPr/>
        <a:lstStyle/>
        <a:p>
          <a:r>
            <a:rPr lang="en-US" sz="2400" dirty="0"/>
            <a:t>Performance</a:t>
          </a:r>
        </a:p>
      </dgm:t>
    </dgm:pt>
    <dgm:pt modelId="{8FE9E5C1-E168-4129-837F-7F8CB19E18A5}" type="parTrans" cxnId="{B1C4FFF9-9531-439A-93D0-8BA7CFA08B99}">
      <dgm:prSet/>
      <dgm:spPr/>
      <dgm:t>
        <a:bodyPr/>
        <a:lstStyle/>
        <a:p>
          <a:endParaRPr lang="en-US"/>
        </a:p>
      </dgm:t>
    </dgm:pt>
    <dgm:pt modelId="{7E1EBD3B-453A-479D-88EB-36DD68D06286}" type="sibTrans" cxnId="{B1C4FFF9-9531-439A-93D0-8BA7CFA08B99}">
      <dgm:prSet/>
      <dgm:spPr/>
      <dgm:t>
        <a:bodyPr/>
        <a:lstStyle/>
        <a:p>
          <a:endParaRPr lang="en-US"/>
        </a:p>
      </dgm:t>
    </dgm:pt>
    <dgm:pt modelId="{98517652-8E95-4693-B0BC-25661B5B6551}">
      <dgm:prSet phldrT="[Text]" custT="1"/>
      <dgm:spPr/>
      <dgm:t>
        <a:bodyPr/>
        <a:lstStyle/>
        <a:p>
          <a:r>
            <a:rPr lang="en-US" sz="2400" dirty="0"/>
            <a:t>Ability</a:t>
          </a:r>
        </a:p>
      </dgm:t>
    </dgm:pt>
    <dgm:pt modelId="{EA50A52F-174C-461C-B1BA-22ADF5F4439B}" type="parTrans" cxnId="{C6ABCD0A-459F-4A47-846B-890DC9ED1CED}">
      <dgm:prSet/>
      <dgm:spPr/>
      <dgm:t>
        <a:bodyPr/>
        <a:lstStyle/>
        <a:p>
          <a:endParaRPr lang="en-US"/>
        </a:p>
      </dgm:t>
    </dgm:pt>
    <dgm:pt modelId="{DC0D0C3C-B809-4D8C-8CE7-44B03EE83059}" type="sibTrans" cxnId="{C6ABCD0A-459F-4A47-846B-890DC9ED1CED}">
      <dgm:prSet/>
      <dgm:spPr/>
      <dgm:t>
        <a:bodyPr/>
        <a:lstStyle/>
        <a:p>
          <a:endParaRPr lang="en-US"/>
        </a:p>
      </dgm:t>
    </dgm:pt>
    <dgm:pt modelId="{A70EECEB-6714-413F-9596-E4E4E0ADD997}">
      <dgm:prSet phldrT="[Text]" custT="1"/>
      <dgm:spPr>
        <a:effectLst>
          <a:innerShdw blurRad="63500" dist="50800" dir="16200000"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sz="2400" dirty="0"/>
            <a:t>Motivation</a:t>
          </a:r>
          <a:endParaRPr lang="en-US" sz="1800" dirty="0"/>
        </a:p>
      </dgm:t>
    </dgm:pt>
    <dgm:pt modelId="{5F6666C0-F5E3-48B5-BD78-C9F1194D5D7F}" type="parTrans" cxnId="{79C44A1A-550D-4A2B-AF3C-BD3D192581F0}">
      <dgm:prSet/>
      <dgm:spPr/>
      <dgm:t>
        <a:bodyPr/>
        <a:lstStyle/>
        <a:p>
          <a:endParaRPr lang="en-US"/>
        </a:p>
      </dgm:t>
    </dgm:pt>
    <dgm:pt modelId="{DD88CC31-3959-4AF1-9FFA-4CC93E86C900}" type="sibTrans" cxnId="{79C44A1A-550D-4A2B-AF3C-BD3D192581F0}">
      <dgm:prSet/>
      <dgm:spPr/>
      <dgm:t>
        <a:bodyPr/>
        <a:lstStyle/>
        <a:p>
          <a:endParaRPr lang="en-US"/>
        </a:p>
      </dgm:t>
    </dgm:pt>
    <dgm:pt modelId="{7A8E5767-53E4-4520-AEB9-14892C32B37A}" type="pres">
      <dgm:prSet presAssocID="{0235644C-9DB5-4B22-9A01-978EBDDB6BB4}" presName="linearFlow" presStyleCnt="0">
        <dgm:presLayoutVars>
          <dgm:dir/>
          <dgm:resizeHandles val="exact"/>
        </dgm:presLayoutVars>
      </dgm:prSet>
      <dgm:spPr/>
    </dgm:pt>
    <dgm:pt modelId="{302EC46F-C140-4A98-BFCA-2D2A59D22C3C}" type="pres">
      <dgm:prSet presAssocID="{B7AB17D0-ABF9-4ECD-93F5-C910E7ACA041}" presName="node" presStyleLbl="node1" presStyleIdx="0" presStyleCnt="3">
        <dgm:presLayoutVars>
          <dgm:bulletEnabled val="1"/>
        </dgm:presLayoutVars>
      </dgm:prSet>
      <dgm:spPr/>
    </dgm:pt>
    <dgm:pt modelId="{368AE2E3-90A8-4656-9BDF-EBF3150357A8}" type="pres">
      <dgm:prSet presAssocID="{7E1EBD3B-453A-479D-88EB-36DD68D06286}" presName="spacerL" presStyleCnt="0"/>
      <dgm:spPr/>
    </dgm:pt>
    <dgm:pt modelId="{83FCD2F0-C480-4030-BC66-4AA13C46D607}" type="pres">
      <dgm:prSet presAssocID="{7E1EBD3B-453A-479D-88EB-36DD68D06286}" presName="sibTrans" presStyleLbl="sibTrans2D1" presStyleIdx="0" presStyleCnt="2" custLinFactX="258790" custLinFactNeighborX="300000" custLinFactNeighborY="5452"/>
      <dgm:spPr/>
    </dgm:pt>
    <dgm:pt modelId="{3E418EFC-F52C-40D8-A3AA-F57CE1D0D616}" type="pres">
      <dgm:prSet presAssocID="{7E1EBD3B-453A-479D-88EB-36DD68D06286}" presName="spacerR" presStyleCnt="0"/>
      <dgm:spPr/>
    </dgm:pt>
    <dgm:pt modelId="{71BBC1CF-E063-40D8-B943-8271514873B7}" type="pres">
      <dgm:prSet presAssocID="{98517652-8E95-4693-B0BC-25661B5B6551}" presName="node" presStyleLbl="node1" presStyleIdx="1" presStyleCnt="3">
        <dgm:presLayoutVars>
          <dgm:bulletEnabled val="1"/>
        </dgm:presLayoutVars>
      </dgm:prSet>
      <dgm:spPr/>
    </dgm:pt>
    <dgm:pt modelId="{EBB08932-BE54-48D8-AFB5-AD1F6A964E52}" type="pres">
      <dgm:prSet presAssocID="{DC0D0C3C-B809-4D8C-8CE7-44B03EE83059}" presName="spacerL" presStyleCnt="0"/>
      <dgm:spPr/>
    </dgm:pt>
    <dgm:pt modelId="{334F8FC7-A291-45E2-8EFB-F19D593AF712}" type="pres">
      <dgm:prSet presAssocID="{DC0D0C3C-B809-4D8C-8CE7-44B03EE83059}" presName="sibTrans" presStyleLbl="sibTrans2D1" presStyleIdx="1" presStyleCnt="2" custLinFactX="-264773" custLinFactNeighborX="-300000" custLinFactNeighborY="7181"/>
      <dgm:spPr/>
    </dgm:pt>
    <dgm:pt modelId="{E4A0A1FD-4BFF-4A6B-A827-764A3A6F7D1A}" type="pres">
      <dgm:prSet presAssocID="{DC0D0C3C-B809-4D8C-8CE7-44B03EE83059}" presName="spacerR" presStyleCnt="0"/>
      <dgm:spPr/>
    </dgm:pt>
    <dgm:pt modelId="{A10D4E9D-9014-4F38-A1F3-8B6F1C53A0C4}" type="pres">
      <dgm:prSet presAssocID="{A70EECEB-6714-413F-9596-E4E4E0ADD997}" presName="node" presStyleLbl="node1" presStyleIdx="2" presStyleCnt="3" custLinFactX="139297" custLinFactNeighborX="200000" custLinFactNeighborY="-227">
        <dgm:presLayoutVars>
          <dgm:bulletEnabled val="1"/>
        </dgm:presLayoutVars>
      </dgm:prSet>
      <dgm:spPr/>
    </dgm:pt>
  </dgm:ptLst>
  <dgm:cxnLst>
    <dgm:cxn modelId="{C6ABCD0A-459F-4A47-846B-890DC9ED1CED}" srcId="{0235644C-9DB5-4B22-9A01-978EBDDB6BB4}" destId="{98517652-8E95-4693-B0BC-25661B5B6551}" srcOrd="1" destOrd="0" parTransId="{EA50A52F-174C-461C-B1BA-22ADF5F4439B}" sibTransId="{DC0D0C3C-B809-4D8C-8CE7-44B03EE83059}"/>
    <dgm:cxn modelId="{79C44A1A-550D-4A2B-AF3C-BD3D192581F0}" srcId="{0235644C-9DB5-4B22-9A01-978EBDDB6BB4}" destId="{A70EECEB-6714-413F-9596-E4E4E0ADD997}" srcOrd="2" destOrd="0" parTransId="{5F6666C0-F5E3-48B5-BD78-C9F1194D5D7F}" sibTransId="{DD88CC31-3959-4AF1-9FFA-4CC93E86C900}"/>
    <dgm:cxn modelId="{FC5B0534-BEF1-4062-BC61-2EBD21C8A37F}" type="presOf" srcId="{98517652-8E95-4693-B0BC-25661B5B6551}" destId="{71BBC1CF-E063-40D8-B943-8271514873B7}" srcOrd="0" destOrd="0" presId="urn:microsoft.com/office/officeart/2005/8/layout/equation1"/>
    <dgm:cxn modelId="{47329655-564C-4AC7-AC7D-808906B0BB0D}" type="presOf" srcId="{A70EECEB-6714-413F-9596-E4E4E0ADD997}" destId="{A10D4E9D-9014-4F38-A1F3-8B6F1C53A0C4}" srcOrd="0" destOrd="0" presId="urn:microsoft.com/office/officeart/2005/8/layout/equation1"/>
    <dgm:cxn modelId="{D2C41FA4-C5CE-4467-856F-810F976C4377}" type="presOf" srcId="{B7AB17D0-ABF9-4ECD-93F5-C910E7ACA041}" destId="{302EC46F-C140-4A98-BFCA-2D2A59D22C3C}" srcOrd="0" destOrd="0" presId="urn:microsoft.com/office/officeart/2005/8/layout/equation1"/>
    <dgm:cxn modelId="{B1635AAE-2778-4CE0-BC65-1A75670ED275}" type="presOf" srcId="{DC0D0C3C-B809-4D8C-8CE7-44B03EE83059}" destId="{334F8FC7-A291-45E2-8EFB-F19D593AF712}" srcOrd="0" destOrd="0" presId="urn:microsoft.com/office/officeart/2005/8/layout/equation1"/>
    <dgm:cxn modelId="{081B85C1-806D-4FCF-B63D-75C0B8CDE59D}" type="presOf" srcId="{7E1EBD3B-453A-479D-88EB-36DD68D06286}" destId="{83FCD2F0-C480-4030-BC66-4AA13C46D607}" srcOrd="0" destOrd="0" presId="urn:microsoft.com/office/officeart/2005/8/layout/equation1"/>
    <dgm:cxn modelId="{8A901CEF-8C85-40F4-9518-CCF3D01D2B17}" type="presOf" srcId="{0235644C-9DB5-4B22-9A01-978EBDDB6BB4}" destId="{7A8E5767-53E4-4520-AEB9-14892C32B37A}" srcOrd="0" destOrd="0" presId="urn:microsoft.com/office/officeart/2005/8/layout/equation1"/>
    <dgm:cxn modelId="{B1C4FFF9-9531-439A-93D0-8BA7CFA08B99}" srcId="{0235644C-9DB5-4B22-9A01-978EBDDB6BB4}" destId="{B7AB17D0-ABF9-4ECD-93F5-C910E7ACA041}" srcOrd="0" destOrd="0" parTransId="{8FE9E5C1-E168-4129-837F-7F8CB19E18A5}" sibTransId="{7E1EBD3B-453A-479D-88EB-36DD68D06286}"/>
    <dgm:cxn modelId="{A77F3C5B-6C28-4E87-8E6C-1FA968569C2B}" type="presParOf" srcId="{7A8E5767-53E4-4520-AEB9-14892C32B37A}" destId="{302EC46F-C140-4A98-BFCA-2D2A59D22C3C}" srcOrd="0" destOrd="0" presId="urn:microsoft.com/office/officeart/2005/8/layout/equation1"/>
    <dgm:cxn modelId="{DD7F00D3-BC77-46FC-BB3E-1A737EA65140}" type="presParOf" srcId="{7A8E5767-53E4-4520-AEB9-14892C32B37A}" destId="{368AE2E3-90A8-4656-9BDF-EBF3150357A8}" srcOrd="1" destOrd="0" presId="urn:microsoft.com/office/officeart/2005/8/layout/equation1"/>
    <dgm:cxn modelId="{3F627AD9-897A-43D7-B0A2-CC09281FC2EB}" type="presParOf" srcId="{7A8E5767-53E4-4520-AEB9-14892C32B37A}" destId="{83FCD2F0-C480-4030-BC66-4AA13C46D607}" srcOrd="2" destOrd="0" presId="urn:microsoft.com/office/officeart/2005/8/layout/equation1"/>
    <dgm:cxn modelId="{33B804E8-3E28-4EA5-AC42-91A8C2A84785}" type="presParOf" srcId="{7A8E5767-53E4-4520-AEB9-14892C32B37A}" destId="{3E418EFC-F52C-40D8-A3AA-F57CE1D0D616}" srcOrd="3" destOrd="0" presId="urn:microsoft.com/office/officeart/2005/8/layout/equation1"/>
    <dgm:cxn modelId="{47B2532E-8E22-48D3-B209-16B3364B6C22}" type="presParOf" srcId="{7A8E5767-53E4-4520-AEB9-14892C32B37A}" destId="{71BBC1CF-E063-40D8-B943-8271514873B7}" srcOrd="4" destOrd="0" presId="urn:microsoft.com/office/officeart/2005/8/layout/equation1"/>
    <dgm:cxn modelId="{5AB52895-E56F-4A4D-BB5E-0B1E39C84DE3}" type="presParOf" srcId="{7A8E5767-53E4-4520-AEB9-14892C32B37A}" destId="{EBB08932-BE54-48D8-AFB5-AD1F6A964E52}" srcOrd="5" destOrd="0" presId="urn:microsoft.com/office/officeart/2005/8/layout/equation1"/>
    <dgm:cxn modelId="{E790868D-1CB9-492B-B538-958DF54F1EAE}" type="presParOf" srcId="{7A8E5767-53E4-4520-AEB9-14892C32B37A}" destId="{334F8FC7-A291-45E2-8EFB-F19D593AF712}" srcOrd="6" destOrd="0" presId="urn:microsoft.com/office/officeart/2005/8/layout/equation1"/>
    <dgm:cxn modelId="{C2FB4B51-EA87-4D68-B7F4-A0700014FE18}" type="presParOf" srcId="{7A8E5767-53E4-4520-AEB9-14892C32B37A}" destId="{E4A0A1FD-4BFF-4A6B-A827-764A3A6F7D1A}" srcOrd="7" destOrd="0" presId="urn:microsoft.com/office/officeart/2005/8/layout/equation1"/>
    <dgm:cxn modelId="{2C711571-15E8-4143-94B8-3CA7D3E18107}" type="presParOf" srcId="{7A8E5767-53E4-4520-AEB9-14892C32B37A}" destId="{A10D4E9D-9014-4F38-A1F3-8B6F1C53A0C4}" srcOrd="8" destOrd="0" presId="urn:microsoft.com/office/officeart/2005/8/layout/equation1"/>
  </dgm:cxnLst>
  <dgm:bg>
    <a:effectLst>
      <a:innerShdw blurRad="1270000" dist="50800" dir="18900000">
        <a:schemeClr val="bg1">
          <a:alpha val="0"/>
        </a:schemeClr>
      </a:innerShdw>
    </a:effectLst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000" dirty="0"/>
            <a:t>Affiliation</a:t>
          </a:r>
          <a:endParaRPr lang="en-US" sz="18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1180" custLinFactNeighborY="33076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400" dirty="0"/>
            <a:t>Safety</a:t>
          </a:r>
          <a:endParaRPr lang="en-US" sz="20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-809" custLinFactNeighborY="34500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Y="63307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400" dirty="0"/>
            <a:t>Biological</a:t>
          </a:r>
          <a:endParaRPr lang="en-US" sz="16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-809" custLinFactNeighborY="29882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800" dirty="0"/>
            <a:t>Aesthetics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X="57645" custLinFactNeighborY="15871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C220A85-3564-4258-8802-E74FED9B0FD2}" type="doc">
      <dgm:prSet loTypeId="urn:microsoft.com/office/officeart/2005/8/layout/pyramid1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B228B-74D8-4D63-A8BD-75C15F0BACFE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800" b="0" dirty="0"/>
            <a:t>Safety</a:t>
          </a:r>
        </a:p>
      </dgm:t>
    </dgm:pt>
    <dgm:pt modelId="{B952713E-1046-4656-9041-5DF4820CBC8D}" type="parTrans" cxnId="{2F3E4FAF-56CC-42B4-B633-CDA16446C9D5}">
      <dgm:prSet/>
      <dgm:spPr/>
      <dgm:t>
        <a:bodyPr/>
        <a:lstStyle/>
        <a:p>
          <a:endParaRPr lang="en-US"/>
        </a:p>
      </dgm:t>
    </dgm:pt>
    <dgm:pt modelId="{643BB015-2C70-4573-810E-E361E8ACA644}" type="sibTrans" cxnId="{2F3E4FAF-56CC-42B4-B633-CDA16446C9D5}">
      <dgm:prSet/>
      <dgm:spPr/>
      <dgm:t>
        <a:bodyPr/>
        <a:lstStyle/>
        <a:p>
          <a:endParaRPr lang="en-US"/>
        </a:p>
      </dgm:t>
    </dgm:pt>
    <dgm:pt modelId="{6440C962-84CF-4CB6-9BA3-226AA0579652}">
      <dgm:prSet phldrT="[Text]" custT="1"/>
      <dgm:spPr/>
      <dgm:t>
        <a:bodyPr/>
        <a:lstStyle/>
        <a:p>
          <a:r>
            <a:rPr lang="en-US" sz="2800" b="0" dirty="0"/>
            <a:t>Psychological</a:t>
          </a:r>
        </a:p>
      </dgm:t>
    </dgm:pt>
    <dgm:pt modelId="{D2999E25-E87A-4D30-B317-97992B7C684E}" type="parTrans" cxnId="{6B5EFA05-122B-4FF8-8945-9CCB824E6CE5}">
      <dgm:prSet/>
      <dgm:spPr/>
      <dgm:t>
        <a:bodyPr/>
        <a:lstStyle/>
        <a:p>
          <a:endParaRPr lang="en-US"/>
        </a:p>
      </dgm:t>
    </dgm:pt>
    <dgm:pt modelId="{E18943C9-BCFD-4FA5-B658-62B13FE77B97}" type="sibTrans" cxnId="{6B5EFA05-122B-4FF8-8945-9CCB824E6CE5}">
      <dgm:prSet/>
      <dgm:spPr/>
      <dgm:t>
        <a:bodyPr/>
        <a:lstStyle/>
        <a:p>
          <a:endParaRPr lang="en-US"/>
        </a:p>
      </dgm:t>
    </dgm:pt>
    <dgm:pt modelId="{33461E4C-70F0-4895-AE07-C81D9979083D}" type="pres">
      <dgm:prSet presAssocID="{FC220A85-3564-4258-8802-E74FED9B0FD2}" presName="Name0" presStyleCnt="0">
        <dgm:presLayoutVars>
          <dgm:dir/>
          <dgm:animLvl val="lvl"/>
          <dgm:resizeHandles val="exact"/>
        </dgm:presLayoutVars>
      </dgm:prSet>
      <dgm:spPr/>
    </dgm:pt>
    <dgm:pt modelId="{592716C3-8683-4ED9-AD23-B0C9AB810EAB}" type="pres">
      <dgm:prSet presAssocID="{550B228B-74D8-4D63-A8BD-75C15F0BACFE}" presName="Name8" presStyleCnt="0"/>
      <dgm:spPr/>
    </dgm:pt>
    <dgm:pt modelId="{EDDD91D4-EE78-4D37-88E4-ADDB323E071F}" type="pres">
      <dgm:prSet presAssocID="{550B228B-74D8-4D63-A8BD-75C15F0BACFE}" presName="level" presStyleLbl="node1" presStyleIdx="0" presStyleCnt="2" custScaleX="141514" custScaleY="13838" custLinFactNeighborX="7702" custLinFactNeighborY="41409">
        <dgm:presLayoutVars>
          <dgm:chMax val="1"/>
          <dgm:bulletEnabled val="1"/>
        </dgm:presLayoutVars>
      </dgm:prSet>
      <dgm:spPr/>
    </dgm:pt>
    <dgm:pt modelId="{36A89AC3-055F-4E12-946E-FBD9BAE50E8D}" type="pres">
      <dgm:prSet presAssocID="{550B228B-74D8-4D63-A8BD-75C15F0BAC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640081-24AE-4A81-83E9-019A5207774E}" type="pres">
      <dgm:prSet presAssocID="{6440C962-84CF-4CB6-9BA3-226AA0579652}" presName="Name8" presStyleCnt="0"/>
      <dgm:spPr/>
    </dgm:pt>
    <dgm:pt modelId="{D741372B-793E-441B-8A97-9992127E0B17}" type="pres">
      <dgm:prSet presAssocID="{6440C962-84CF-4CB6-9BA3-226AA0579652}" presName="level" presStyleLbl="node1" presStyleIdx="1" presStyleCnt="2" custScaleX="80625" custScaleY="17049" custLinFactNeighborX="3672" custLinFactNeighborY="10368">
        <dgm:presLayoutVars>
          <dgm:chMax val="1"/>
          <dgm:bulletEnabled val="1"/>
        </dgm:presLayoutVars>
      </dgm:prSet>
      <dgm:spPr/>
    </dgm:pt>
    <dgm:pt modelId="{F8D1FB0C-E0B1-4F6D-B8E9-F7358AFE6F6C}" type="pres">
      <dgm:prSet presAssocID="{6440C962-84CF-4CB6-9BA3-226AA057965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B5EFA05-122B-4FF8-8945-9CCB824E6CE5}" srcId="{FC220A85-3564-4258-8802-E74FED9B0FD2}" destId="{6440C962-84CF-4CB6-9BA3-226AA0579652}" srcOrd="1" destOrd="0" parTransId="{D2999E25-E87A-4D30-B317-97992B7C684E}" sibTransId="{E18943C9-BCFD-4FA5-B658-62B13FE77B97}"/>
    <dgm:cxn modelId="{7E0DCC2E-DA4C-4D27-9F01-57B0A42E4739}" type="presOf" srcId="{550B228B-74D8-4D63-A8BD-75C15F0BACFE}" destId="{36A89AC3-055F-4E12-946E-FBD9BAE50E8D}" srcOrd="1" destOrd="0" presId="urn:microsoft.com/office/officeart/2005/8/layout/pyramid1"/>
    <dgm:cxn modelId="{E20D0E65-B554-4C14-83CD-B91F53B1A28E}" type="presOf" srcId="{6440C962-84CF-4CB6-9BA3-226AA0579652}" destId="{D741372B-793E-441B-8A97-9992127E0B17}" srcOrd="0" destOrd="0" presId="urn:microsoft.com/office/officeart/2005/8/layout/pyramid1"/>
    <dgm:cxn modelId="{44A46F68-8354-4795-BB83-77AAC1636B15}" type="presOf" srcId="{550B228B-74D8-4D63-A8BD-75C15F0BACFE}" destId="{EDDD91D4-EE78-4D37-88E4-ADDB323E071F}" srcOrd="0" destOrd="0" presId="urn:microsoft.com/office/officeart/2005/8/layout/pyramid1"/>
    <dgm:cxn modelId="{5F472855-DCE1-4DE0-8584-65ECC4D5E848}" type="presOf" srcId="{6440C962-84CF-4CB6-9BA3-226AA0579652}" destId="{F8D1FB0C-E0B1-4F6D-B8E9-F7358AFE6F6C}" srcOrd="1" destOrd="0" presId="urn:microsoft.com/office/officeart/2005/8/layout/pyramid1"/>
    <dgm:cxn modelId="{2F3E4FAF-56CC-42B4-B633-CDA16446C9D5}" srcId="{FC220A85-3564-4258-8802-E74FED9B0FD2}" destId="{550B228B-74D8-4D63-A8BD-75C15F0BACFE}" srcOrd="0" destOrd="0" parTransId="{B952713E-1046-4656-9041-5DF4820CBC8D}" sibTransId="{643BB015-2C70-4573-810E-E361E8ACA644}"/>
    <dgm:cxn modelId="{DD0D61F3-8A9F-41CC-8672-F14962FF70C2}" type="presOf" srcId="{FC220A85-3564-4258-8802-E74FED9B0FD2}" destId="{33461E4C-70F0-4895-AE07-C81D9979083D}" srcOrd="0" destOrd="0" presId="urn:microsoft.com/office/officeart/2005/8/layout/pyramid1"/>
    <dgm:cxn modelId="{F9A8209C-3768-419E-A0A4-64C52DA0351B}" type="presParOf" srcId="{33461E4C-70F0-4895-AE07-C81D9979083D}" destId="{592716C3-8683-4ED9-AD23-B0C9AB810EAB}" srcOrd="0" destOrd="0" presId="urn:microsoft.com/office/officeart/2005/8/layout/pyramid1"/>
    <dgm:cxn modelId="{2ED82EC5-DCC1-4A3F-98A1-48DFE777F7B7}" type="presParOf" srcId="{592716C3-8683-4ED9-AD23-B0C9AB810EAB}" destId="{EDDD91D4-EE78-4D37-88E4-ADDB323E071F}" srcOrd="0" destOrd="0" presId="urn:microsoft.com/office/officeart/2005/8/layout/pyramid1"/>
    <dgm:cxn modelId="{4C71948B-C142-47A3-8547-17B80059F65D}" type="presParOf" srcId="{592716C3-8683-4ED9-AD23-B0C9AB810EAB}" destId="{36A89AC3-055F-4E12-946E-FBD9BAE50E8D}" srcOrd="1" destOrd="0" presId="urn:microsoft.com/office/officeart/2005/8/layout/pyramid1"/>
    <dgm:cxn modelId="{9C672BD2-629E-4358-B369-E46444A249F1}" type="presParOf" srcId="{33461E4C-70F0-4895-AE07-C81D9979083D}" destId="{DC640081-24AE-4A81-83E9-019A5207774E}" srcOrd="1" destOrd="0" presId="urn:microsoft.com/office/officeart/2005/8/layout/pyramid1"/>
    <dgm:cxn modelId="{3EEB7182-8D6C-4E20-ADCC-A3DB31D6059D}" type="presParOf" srcId="{DC640081-24AE-4A81-83E9-019A5207774E}" destId="{D741372B-793E-441B-8A97-9992127E0B17}" srcOrd="0" destOrd="0" presId="urn:microsoft.com/office/officeart/2005/8/layout/pyramid1"/>
    <dgm:cxn modelId="{3888BAD1-B327-4D9C-B5A1-CA29DFAD9E16}" type="presParOf" srcId="{DC640081-24AE-4A81-83E9-019A5207774E}" destId="{F8D1FB0C-E0B1-4F6D-B8E9-F7358AFE6F6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981E0BA-F2BA-4736-BE9E-73D59D6509F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061EF7C-5102-4CE3-9A9C-A60CC57E8443}">
      <dgm:prSet phldrT="[Text]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pPr>
            <a:spcBef>
              <a:spcPct val="0"/>
            </a:spcBef>
            <a:spcAft>
              <a:spcPct val="35000"/>
            </a:spcAft>
          </a:pPr>
          <a:endParaRPr lang="en-US" sz="1800" b="0" spc="0" baseline="0" dirty="0"/>
        </a:p>
        <a:p>
          <a:pPr>
            <a:spcBef>
              <a:spcPct val="0"/>
            </a:spcBef>
            <a:spcAft>
              <a:spcPct val="35000"/>
            </a:spcAft>
          </a:pPr>
          <a:endParaRPr lang="en-US" sz="1800" b="0" spc="0" baseline="0" dirty="0"/>
        </a:p>
        <a:p>
          <a:r>
            <a:rPr lang="en-US" dirty="0">
              <a:solidFill>
                <a:schemeClr val="tx1"/>
              </a:solidFill>
            </a:rPr>
            <a:t>Self-</a:t>
          </a:r>
        </a:p>
        <a:p>
          <a:r>
            <a:rPr lang="en-US" dirty="0">
              <a:solidFill>
                <a:schemeClr val="tx1"/>
              </a:solidFill>
            </a:rPr>
            <a:t>Actualization</a:t>
          </a:r>
        </a:p>
      </dgm:t>
    </dgm:pt>
    <dgm:pt modelId="{523AE331-CBAE-4611-9D0F-817CDE664175}" type="parTrans" cxnId="{21FD487F-BF11-417B-BA69-9723024A8EA4}">
      <dgm:prSet/>
      <dgm:spPr/>
      <dgm:t>
        <a:bodyPr/>
        <a:lstStyle/>
        <a:p>
          <a:endParaRPr lang="en-US"/>
        </a:p>
      </dgm:t>
    </dgm:pt>
    <dgm:pt modelId="{B1B10ED9-2FC8-4723-B1CB-4AD293FDB0AD}" type="sibTrans" cxnId="{21FD487F-BF11-417B-BA69-9723024A8EA4}">
      <dgm:prSet/>
      <dgm:spPr/>
      <dgm:t>
        <a:bodyPr/>
        <a:lstStyle/>
        <a:p>
          <a:endParaRPr lang="en-US"/>
        </a:p>
      </dgm:t>
    </dgm:pt>
    <dgm:pt modelId="{32C7D479-F1A9-47E8-8728-33D1FC26F2F1}" type="pres">
      <dgm:prSet presAssocID="{6981E0BA-F2BA-4736-BE9E-73D59D6509F0}" presName="Name0" presStyleCnt="0">
        <dgm:presLayoutVars>
          <dgm:dir/>
          <dgm:animLvl val="lvl"/>
          <dgm:resizeHandles val="exact"/>
        </dgm:presLayoutVars>
      </dgm:prSet>
      <dgm:spPr/>
    </dgm:pt>
    <dgm:pt modelId="{A980B318-1F41-455C-974A-D1C5E572CAFE}" type="pres">
      <dgm:prSet presAssocID="{7061EF7C-5102-4CE3-9A9C-A60CC57E8443}" presName="Name8" presStyleCnt="0"/>
      <dgm:spPr/>
    </dgm:pt>
    <dgm:pt modelId="{CFA14BDB-D94B-47C9-BDD6-6B4FA8DED535}" type="pres">
      <dgm:prSet presAssocID="{7061EF7C-5102-4CE3-9A9C-A60CC57E8443}" presName="level" presStyleLbl="node1" presStyleIdx="0" presStyleCnt="1" custLinFactX="7087" custLinFactNeighborX="100000" custLinFactNeighborY="-63799">
        <dgm:presLayoutVars>
          <dgm:chMax val="1"/>
          <dgm:bulletEnabled val="1"/>
        </dgm:presLayoutVars>
      </dgm:prSet>
      <dgm:spPr/>
    </dgm:pt>
    <dgm:pt modelId="{9955E116-2484-4844-82B7-564221597493}" type="pres">
      <dgm:prSet presAssocID="{7061EF7C-5102-4CE3-9A9C-A60CC57E84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9977E1D-02A1-45BA-A2D0-E82352871A07}" type="presOf" srcId="{7061EF7C-5102-4CE3-9A9C-A60CC57E8443}" destId="{9955E116-2484-4844-82B7-564221597493}" srcOrd="1" destOrd="0" presId="urn:microsoft.com/office/officeart/2005/8/layout/pyramid1"/>
    <dgm:cxn modelId="{21FD487F-BF11-417B-BA69-9723024A8EA4}" srcId="{6981E0BA-F2BA-4736-BE9E-73D59D6509F0}" destId="{7061EF7C-5102-4CE3-9A9C-A60CC57E8443}" srcOrd="0" destOrd="0" parTransId="{523AE331-CBAE-4611-9D0F-817CDE664175}" sibTransId="{B1B10ED9-2FC8-4723-B1CB-4AD293FDB0AD}"/>
    <dgm:cxn modelId="{E7BCDA82-3BE3-476A-AE70-507D3A726B30}" type="presOf" srcId="{6981E0BA-F2BA-4736-BE9E-73D59D6509F0}" destId="{32C7D479-F1A9-47E8-8728-33D1FC26F2F1}" srcOrd="0" destOrd="0" presId="urn:microsoft.com/office/officeart/2005/8/layout/pyramid1"/>
    <dgm:cxn modelId="{B87C80F0-F118-4105-8134-B321CC5A4818}" type="presOf" srcId="{7061EF7C-5102-4CE3-9A9C-A60CC57E8443}" destId="{CFA14BDB-D94B-47C9-BDD6-6B4FA8DED535}" srcOrd="0" destOrd="0" presId="urn:microsoft.com/office/officeart/2005/8/layout/pyramid1"/>
    <dgm:cxn modelId="{7F716053-1A1B-4080-B2F3-94112F208BB4}" type="presParOf" srcId="{32C7D479-F1A9-47E8-8728-33D1FC26F2F1}" destId="{A980B318-1F41-455C-974A-D1C5E572CAFE}" srcOrd="0" destOrd="0" presId="urn:microsoft.com/office/officeart/2005/8/layout/pyramid1"/>
    <dgm:cxn modelId="{98237723-FB30-406F-A562-EDDA7F950A31}" type="presParOf" srcId="{A980B318-1F41-455C-974A-D1C5E572CAFE}" destId="{CFA14BDB-D94B-47C9-BDD6-6B4FA8DED535}" srcOrd="0" destOrd="0" presId="urn:microsoft.com/office/officeart/2005/8/layout/pyramid1"/>
    <dgm:cxn modelId="{50833015-0DF7-45F1-95A5-6C27448D0F89}" type="presParOf" srcId="{A980B318-1F41-455C-974A-D1C5E572CAFE}" destId="{9955E116-2484-4844-82B7-56422159749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BBCDC-9D17-4716-AF0A-FB8D0E43664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E3CC49A-7AA0-4790-AF7F-D7945163D878}">
      <dgm:prSet phldrT="[Text]" custT="1"/>
      <dgm:spPr/>
      <dgm:t>
        <a:bodyPr/>
        <a:lstStyle/>
        <a:p>
          <a:r>
            <a:rPr lang="en-US" sz="1600" dirty="0"/>
            <a:t>result in</a:t>
          </a:r>
          <a:endParaRPr lang="en-US" sz="1050" dirty="0"/>
        </a:p>
      </dgm:t>
    </dgm:pt>
    <dgm:pt modelId="{3AC419DA-FFD9-4220-8141-58B8E09B6457}" type="parTrans" cxnId="{43C2EAEF-DE6A-4C03-AE0E-BFFB83C2A7E6}">
      <dgm:prSet/>
      <dgm:spPr/>
      <dgm:t>
        <a:bodyPr/>
        <a:lstStyle/>
        <a:p>
          <a:endParaRPr lang="en-US"/>
        </a:p>
      </dgm:t>
    </dgm:pt>
    <dgm:pt modelId="{6E10199E-460B-4F88-A543-0D490133A6E4}" type="sibTrans" cxnId="{43C2EAEF-DE6A-4C03-AE0E-BFFB83C2A7E6}">
      <dgm:prSet/>
      <dgm:spPr/>
      <dgm:t>
        <a:bodyPr/>
        <a:lstStyle/>
        <a:p>
          <a:endParaRPr lang="en-US"/>
        </a:p>
      </dgm:t>
    </dgm:pt>
    <dgm:pt modelId="{31042B1F-884D-41EA-B6A5-7C089144963A}" type="pres">
      <dgm:prSet presAssocID="{142BBCDC-9D17-4716-AF0A-FB8D0E43664B}" presName="Name0" presStyleCnt="0">
        <dgm:presLayoutVars>
          <dgm:dir/>
          <dgm:animLvl val="lvl"/>
          <dgm:resizeHandles val="exact"/>
        </dgm:presLayoutVars>
      </dgm:prSet>
      <dgm:spPr/>
    </dgm:pt>
    <dgm:pt modelId="{04D6754E-3ABF-40F4-8351-E5615B9350AC}" type="pres">
      <dgm:prSet presAssocID="{142BBCDC-9D17-4716-AF0A-FB8D0E43664B}" presName="dummy" presStyleCnt="0"/>
      <dgm:spPr/>
    </dgm:pt>
    <dgm:pt modelId="{CC0393A1-3D59-4049-8811-1C5F219CBFA6}" type="pres">
      <dgm:prSet presAssocID="{142BBCDC-9D17-4716-AF0A-FB8D0E43664B}" presName="linH" presStyleCnt="0"/>
      <dgm:spPr/>
    </dgm:pt>
    <dgm:pt modelId="{93228864-A952-4C22-8A6E-3E60E30B7761}" type="pres">
      <dgm:prSet presAssocID="{142BBCDC-9D17-4716-AF0A-FB8D0E43664B}" presName="padding1" presStyleCnt="0"/>
      <dgm:spPr/>
    </dgm:pt>
    <dgm:pt modelId="{5CBD1DA6-AF53-4E8E-AE73-5C02C446BBFB}" type="pres">
      <dgm:prSet presAssocID="{AE3CC49A-7AA0-4790-AF7F-D7945163D878}" presName="linV" presStyleCnt="0"/>
      <dgm:spPr/>
    </dgm:pt>
    <dgm:pt modelId="{8A8AA28E-F92F-4FA0-A46A-4D02C6C8C237}" type="pres">
      <dgm:prSet presAssocID="{AE3CC49A-7AA0-4790-AF7F-D7945163D878}" presName="spVertical1" presStyleCnt="0"/>
      <dgm:spPr/>
    </dgm:pt>
    <dgm:pt modelId="{3D614290-D7C4-4FCC-BE25-44E41653D45E}" type="pres">
      <dgm:prSet presAssocID="{AE3CC49A-7AA0-4790-AF7F-D7945163D878}" presName="parTx" presStyleLbl="revTx" presStyleIdx="0" presStyleCnt="1" custLinFactNeighborX="-3803" custLinFactNeighborY="-56861">
        <dgm:presLayoutVars>
          <dgm:chMax val="0"/>
          <dgm:chPref val="0"/>
          <dgm:bulletEnabled val="1"/>
        </dgm:presLayoutVars>
      </dgm:prSet>
      <dgm:spPr/>
    </dgm:pt>
    <dgm:pt modelId="{AA45A4AA-299A-451D-B578-BD53F1C683F6}" type="pres">
      <dgm:prSet presAssocID="{AE3CC49A-7AA0-4790-AF7F-D7945163D878}" presName="spVertical2" presStyleCnt="0"/>
      <dgm:spPr/>
    </dgm:pt>
    <dgm:pt modelId="{438E5B9A-162B-46FB-8169-31D1438911AE}" type="pres">
      <dgm:prSet presAssocID="{AE3CC49A-7AA0-4790-AF7F-D7945163D878}" presName="spVertical3" presStyleCnt="0"/>
      <dgm:spPr/>
    </dgm:pt>
    <dgm:pt modelId="{4B400F16-1F3E-4801-B97E-1BCE60F2B75E}" type="pres">
      <dgm:prSet presAssocID="{142BBCDC-9D17-4716-AF0A-FB8D0E43664B}" presName="padding2" presStyleCnt="0"/>
      <dgm:spPr/>
    </dgm:pt>
    <dgm:pt modelId="{13B95777-3EF4-4CA6-B1DD-03FBAA2307D7}" type="pres">
      <dgm:prSet presAssocID="{142BBCDC-9D17-4716-AF0A-FB8D0E43664B}" presName="negArrow" presStyleCnt="0"/>
      <dgm:spPr/>
    </dgm:pt>
    <dgm:pt modelId="{C3F43624-F85B-41F7-A77D-2190BF6BBC4D}" type="pres">
      <dgm:prSet presAssocID="{142BBCDC-9D17-4716-AF0A-FB8D0E43664B}" presName="backgroundArrow" presStyleLbl="node1" presStyleIdx="0" presStyleCnt="1" custLinFactNeighborX="0" custLinFactNeighborY="-14775"/>
      <dgm:spPr/>
    </dgm:pt>
  </dgm:ptLst>
  <dgm:cxnLst>
    <dgm:cxn modelId="{A604EA64-F95B-4BAC-A433-320A30CA0038}" type="presOf" srcId="{AE3CC49A-7AA0-4790-AF7F-D7945163D878}" destId="{3D614290-D7C4-4FCC-BE25-44E41653D45E}" srcOrd="0" destOrd="0" presId="urn:microsoft.com/office/officeart/2005/8/layout/hProcess3"/>
    <dgm:cxn modelId="{41F041B7-C0F2-4557-8029-4D3A3742B827}" type="presOf" srcId="{142BBCDC-9D17-4716-AF0A-FB8D0E43664B}" destId="{31042B1F-884D-41EA-B6A5-7C089144963A}" srcOrd="0" destOrd="0" presId="urn:microsoft.com/office/officeart/2005/8/layout/hProcess3"/>
    <dgm:cxn modelId="{43C2EAEF-DE6A-4C03-AE0E-BFFB83C2A7E6}" srcId="{142BBCDC-9D17-4716-AF0A-FB8D0E43664B}" destId="{AE3CC49A-7AA0-4790-AF7F-D7945163D878}" srcOrd="0" destOrd="0" parTransId="{3AC419DA-FFD9-4220-8141-58B8E09B6457}" sibTransId="{6E10199E-460B-4F88-A543-0D490133A6E4}"/>
    <dgm:cxn modelId="{C661A6F1-8CF3-4BBF-B7E0-F010DB348C90}" type="presParOf" srcId="{31042B1F-884D-41EA-B6A5-7C089144963A}" destId="{04D6754E-3ABF-40F4-8351-E5615B9350AC}" srcOrd="0" destOrd="0" presId="urn:microsoft.com/office/officeart/2005/8/layout/hProcess3"/>
    <dgm:cxn modelId="{01811CBD-F276-45A2-B8E7-C93E496512DE}" type="presParOf" srcId="{31042B1F-884D-41EA-B6A5-7C089144963A}" destId="{CC0393A1-3D59-4049-8811-1C5F219CBFA6}" srcOrd="1" destOrd="0" presId="urn:microsoft.com/office/officeart/2005/8/layout/hProcess3"/>
    <dgm:cxn modelId="{BEFA4805-43D3-4F39-A302-921B59FBA8EE}" type="presParOf" srcId="{CC0393A1-3D59-4049-8811-1C5F219CBFA6}" destId="{93228864-A952-4C22-8A6E-3E60E30B7761}" srcOrd="0" destOrd="0" presId="urn:microsoft.com/office/officeart/2005/8/layout/hProcess3"/>
    <dgm:cxn modelId="{EF1DDC8D-E468-4764-B674-D0A50F8C8A85}" type="presParOf" srcId="{CC0393A1-3D59-4049-8811-1C5F219CBFA6}" destId="{5CBD1DA6-AF53-4E8E-AE73-5C02C446BBFB}" srcOrd="1" destOrd="0" presId="urn:microsoft.com/office/officeart/2005/8/layout/hProcess3"/>
    <dgm:cxn modelId="{ABB146E9-B485-4E98-811C-41D5EF5E87A8}" type="presParOf" srcId="{5CBD1DA6-AF53-4E8E-AE73-5C02C446BBFB}" destId="{8A8AA28E-F92F-4FA0-A46A-4D02C6C8C237}" srcOrd="0" destOrd="0" presId="urn:microsoft.com/office/officeart/2005/8/layout/hProcess3"/>
    <dgm:cxn modelId="{552F7FE2-3079-4B5D-AE09-6A884E8DFEC4}" type="presParOf" srcId="{5CBD1DA6-AF53-4E8E-AE73-5C02C446BBFB}" destId="{3D614290-D7C4-4FCC-BE25-44E41653D45E}" srcOrd="1" destOrd="0" presId="urn:microsoft.com/office/officeart/2005/8/layout/hProcess3"/>
    <dgm:cxn modelId="{4234FCC3-BF5E-4A03-A34A-A882706EEBEE}" type="presParOf" srcId="{5CBD1DA6-AF53-4E8E-AE73-5C02C446BBFB}" destId="{AA45A4AA-299A-451D-B578-BD53F1C683F6}" srcOrd="2" destOrd="0" presId="urn:microsoft.com/office/officeart/2005/8/layout/hProcess3"/>
    <dgm:cxn modelId="{49F25314-9790-46A7-ACCE-BE33C3EB4860}" type="presParOf" srcId="{5CBD1DA6-AF53-4E8E-AE73-5C02C446BBFB}" destId="{438E5B9A-162B-46FB-8169-31D1438911AE}" srcOrd="3" destOrd="0" presId="urn:microsoft.com/office/officeart/2005/8/layout/hProcess3"/>
    <dgm:cxn modelId="{BB5E36AB-B4DE-4740-83CD-2AABDE1E25E1}" type="presParOf" srcId="{CC0393A1-3D59-4049-8811-1C5F219CBFA6}" destId="{4B400F16-1F3E-4801-B97E-1BCE60F2B75E}" srcOrd="2" destOrd="0" presId="urn:microsoft.com/office/officeart/2005/8/layout/hProcess3"/>
    <dgm:cxn modelId="{AA3BA1D0-D383-4DA0-897E-D0579F18DDF1}" type="presParOf" srcId="{CC0393A1-3D59-4049-8811-1C5F219CBFA6}" destId="{13B95777-3EF4-4CA6-B1DD-03FBAA2307D7}" srcOrd="3" destOrd="0" presId="urn:microsoft.com/office/officeart/2005/8/layout/hProcess3"/>
    <dgm:cxn modelId="{EE60CC61-8919-404A-A090-E095718791F9}" type="presParOf" srcId="{CC0393A1-3D59-4049-8811-1C5F219CBFA6}" destId="{C3F43624-F85B-41F7-A77D-2190BF6BBC4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BBCDC-9D17-4716-AF0A-FB8D0E43664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E3CC49A-7AA0-4790-AF7F-D7945163D878}">
      <dgm:prSet phldrT="[Text]" custT="1"/>
      <dgm:spPr/>
      <dgm:t>
        <a:bodyPr/>
        <a:lstStyle/>
        <a:p>
          <a:r>
            <a:rPr lang="en-US" sz="1600" dirty="0"/>
            <a:t>to achieve </a:t>
          </a:r>
          <a:endParaRPr lang="en-US" sz="1050" dirty="0"/>
        </a:p>
      </dgm:t>
    </dgm:pt>
    <dgm:pt modelId="{3AC419DA-FFD9-4220-8141-58B8E09B6457}" type="parTrans" cxnId="{43C2EAEF-DE6A-4C03-AE0E-BFFB83C2A7E6}">
      <dgm:prSet/>
      <dgm:spPr/>
      <dgm:t>
        <a:bodyPr/>
        <a:lstStyle/>
        <a:p>
          <a:endParaRPr lang="en-US"/>
        </a:p>
      </dgm:t>
    </dgm:pt>
    <dgm:pt modelId="{6E10199E-460B-4F88-A543-0D490133A6E4}" type="sibTrans" cxnId="{43C2EAEF-DE6A-4C03-AE0E-BFFB83C2A7E6}">
      <dgm:prSet/>
      <dgm:spPr/>
      <dgm:t>
        <a:bodyPr/>
        <a:lstStyle/>
        <a:p>
          <a:endParaRPr lang="en-US"/>
        </a:p>
      </dgm:t>
    </dgm:pt>
    <dgm:pt modelId="{31042B1F-884D-41EA-B6A5-7C089144963A}" type="pres">
      <dgm:prSet presAssocID="{142BBCDC-9D17-4716-AF0A-FB8D0E43664B}" presName="Name0" presStyleCnt="0">
        <dgm:presLayoutVars>
          <dgm:dir/>
          <dgm:animLvl val="lvl"/>
          <dgm:resizeHandles val="exact"/>
        </dgm:presLayoutVars>
      </dgm:prSet>
      <dgm:spPr/>
    </dgm:pt>
    <dgm:pt modelId="{04D6754E-3ABF-40F4-8351-E5615B9350AC}" type="pres">
      <dgm:prSet presAssocID="{142BBCDC-9D17-4716-AF0A-FB8D0E43664B}" presName="dummy" presStyleCnt="0"/>
      <dgm:spPr/>
    </dgm:pt>
    <dgm:pt modelId="{CC0393A1-3D59-4049-8811-1C5F219CBFA6}" type="pres">
      <dgm:prSet presAssocID="{142BBCDC-9D17-4716-AF0A-FB8D0E43664B}" presName="linH" presStyleCnt="0"/>
      <dgm:spPr/>
    </dgm:pt>
    <dgm:pt modelId="{93228864-A952-4C22-8A6E-3E60E30B7761}" type="pres">
      <dgm:prSet presAssocID="{142BBCDC-9D17-4716-AF0A-FB8D0E43664B}" presName="padding1" presStyleCnt="0"/>
      <dgm:spPr/>
    </dgm:pt>
    <dgm:pt modelId="{5CBD1DA6-AF53-4E8E-AE73-5C02C446BBFB}" type="pres">
      <dgm:prSet presAssocID="{AE3CC49A-7AA0-4790-AF7F-D7945163D878}" presName="linV" presStyleCnt="0"/>
      <dgm:spPr/>
    </dgm:pt>
    <dgm:pt modelId="{8A8AA28E-F92F-4FA0-A46A-4D02C6C8C237}" type="pres">
      <dgm:prSet presAssocID="{AE3CC49A-7AA0-4790-AF7F-D7945163D878}" presName="spVertical1" presStyleCnt="0"/>
      <dgm:spPr/>
    </dgm:pt>
    <dgm:pt modelId="{3D614290-D7C4-4FCC-BE25-44E41653D45E}" type="pres">
      <dgm:prSet presAssocID="{AE3CC49A-7AA0-4790-AF7F-D7945163D878}" presName="parTx" presStyleLbl="revTx" presStyleIdx="0" presStyleCnt="1" custLinFactNeighborX="-3803" custLinFactNeighborY="-56861">
        <dgm:presLayoutVars>
          <dgm:chMax val="0"/>
          <dgm:chPref val="0"/>
          <dgm:bulletEnabled val="1"/>
        </dgm:presLayoutVars>
      </dgm:prSet>
      <dgm:spPr/>
    </dgm:pt>
    <dgm:pt modelId="{AA45A4AA-299A-451D-B578-BD53F1C683F6}" type="pres">
      <dgm:prSet presAssocID="{AE3CC49A-7AA0-4790-AF7F-D7945163D878}" presName="spVertical2" presStyleCnt="0"/>
      <dgm:spPr/>
    </dgm:pt>
    <dgm:pt modelId="{438E5B9A-162B-46FB-8169-31D1438911AE}" type="pres">
      <dgm:prSet presAssocID="{AE3CC49A-7AA0-4790-AF7F-D7945163D878}" presName="spVertical3" presStyleCnt="0"/>
      <dgm:spPr/>
    </dgm:pt>
    <dgm:pt modelId="{4B400F16-1F3E-4801-B97E-1BCE60F2B75E}" type="pres">
      <dgm:prSet presAssocID="{142BBCDC-9D17-4716-AF0A-FB8D0E43664B}" presName="padding2" presStyleCnt="0"/>
      <dgm:spPr/>
    </dgm:pt>
    <dgm:pt modelId="{13B95777-3EF4-4CA6-B1DD-03FBAA2307D7}" type="pres">
      <dgm:prSet presAssocID="{142BBCDC-9D17-4716-AF0A-FB8D0E43664B}" presName="negArrow" presStyleCnt="0"/>
      <dgm:spPr/>
    </dgm:pt>
    <dgm:pt modelId="{C3F43624-F85B-41F7-A77D-2190BF6BBC4D}" type="pres">
      <dgm:prSet presAssocID="{142BBCDC-9D17-4716-AF0A-FB8D0E43664B}" presName="backgroundArrow" presStyleLbl="node1" presStyleIdx="0" presStyleCnt="1" custLinFactNeighborX="0" custLinFactNeighborY="-14775"/>
      <dgm:spPr/>
    </dgm:pt>
  </dgm:ptLst>
  <dgm:cxnLst>
    <dgm:cxn modelId="{A604EA64-F95B-4BAC-A433-320A30CA0038}" type="presOf" srcId="{AE3CC49A-7AA0-4790-AF7F-D7945163D878}" destId="{3D614290-D7C4-4FCC-BE25-44E41653D45E}" srcOrd="0" destOrd="0" presId="urn:microsoft.com/office/officeart/2005/8/layout/hProcess3"/>
    <dgm:cxn modelId="{41F041B7-C0F2-4557-8029-4D3A3742B827}" type="presOf" srcId="{142BBCDC-9D17-4716-AF0A-FB8D0E43664B}" destId="{31042B1F-884D-41EA-B6A5-7C089144963A}" srcOrd="0" destOrd="0" presId="urn:microsoft.com/office/officeart/2005/8/layout/hProcess3"/>
    <dgm:cxn modelId="{43C2EAEF-DE6A-4C03-AE0E-BFFB83C2A7E6}" srcId="{142BBCDC-9D17-4716-AF0A-FB8D0E43664B}" destId="{AE3CC49A-7AA0-4790-AF7F-D7945163D878}" srcOrd="0" destOrd="0" parTransId="{3AC419DA-FFD9-4220-8141-58B8E09B6457}" sibTransId="{6E10199E-460B-4F88-A543-0D490133A6E4}"/>
    <dgm:cxn modelId="{C661A6F1-8CF3-4BBF-B7E0-F010DB348C90}" type="presParOf" srcId="{31042B1F-884D-41EA-B6A5-7C089144963A}" destId="{04D6754E-3ABF-40F4-8351-E5615B9350AC}" srcOrd="0" destOrd="0" presId="urn:microsoft.com/office/officeart/2005/8/layout/hProcess3"/>
    <dgm:cxn modelId="{01811CBD-F276-45A2-B8E7-C93E496512DE}" type="presParOf" srcId="{31042B1F-884D-41EA-B6A5-7C089144963A}" destId="{CC0393A1-3D59-4049-8811-1C5F219CBFA6}" srcOrd="1" destOrd="0" presId="urn:microsoft.com/office/officeart/2005/8/layout/hProcess3"/>
    <dgm:cxn modelId="{BEFA4805-43D3-4F39-A302-921B59FBA8EE}" type="presParOf" srcId="{CC0393A1-3D59-4049-8811-1C5F219CBFA6}" destId="{93228864-A952-4C22-8A6E-3E60E30B7761}" srcOrd="0" destOrd="0" presId="urn:microsoft.com/office/officeart/2005/8/layout/hProcess3"/>
    <dgm:cxn modelId="{EF1DDC8D-E468-4764-B674-D0A50F8C8A85}" type="presParOf" srcId="{CC0393A1-3D59-4049-8811-1C5F219CBFA6}" destId="{5CBD1DA6-AF53-4E8E-AE73-5C02C446BBFB}" srcOrd="1" destOrd="0" presId="urn:microsoft.com/office/officeart/2005/8/layout/hProcess3"/>
    <dgm:cxn modelId="{ABB146E9-B485-4E98-811C-41D5EF5E87A8}" type="presParOf" srcId="{5CBD1DA6-AF53-4E8E-AE73-5C02C446BBFB}" destId="{8A8AA28E-F92F-4FA0-A46A-4D02C6C8C237}" srcOrd="0" destOrd="0" presId="urn:microsoft.com/office/officeart/2005/8/layout/hProcess3"/>
    <dgm:cxn modelId="{552F7FE2-3079-4B5D-AE09-6A884E8DFEC4}" type="presParOf" srcId="{5CBD1DA6-AF53-4E8E-AE73-5C02C446BBFB}" destId="{3D614290-D7C4-4FCC-BE25-44E41653D45E}" srcOrd="1" destOrd="0" presId="urn:microsoft.com/office/officeart/2005/8/layout/hProcess3"/>
    <dgm:cxn modelId="{4234FCC3-BF5E-4A03-A34A-A882706EEBEE}" type="presParOf" srcId="{5CBD1DA6-AF53-4E8E-AE73-5C02C446BBFB}" destId="{AA45A4AA-299A-451D-B578-BD53F1C683F6}" srcOrd="2" destOrd="0" presId="urn:microsoft.com/office/officeart/2005/8/layout/hProcess3"/>
    <dgm:cxn modelId="{49F25314-9790-46A7-ACCE-BE33C3EB4860}" type="presParOf" srcId="{5CBD1DA6-AF53-4E8E-AE73-5C02C446BBFB}" destId="{438E5B9A-162B-46FB-8169-31D1438911AE}" srcOrd="3" destOrd="0" presId="urn:microsoft.com/office/officeart/2005/8/layout/hProcess3"/>
    <dgm:cxn modelId="{BB5E36AB-B4DE-4740-83CD-2AABDE1E25E1}" type="presParOf" srcId="{CC0393A1-3D59-4049-8811-1C5F219CBFA6}" destId="{4B400F16-1F3E-4801-B97E-1BCE60F2B75E}" srcOrd="2" destOrd="0" presId="urn:microsoft.com/office/officeart/2005/8/layout/hProcess3"/>
    <dgm:cxn modelId="{AA3BA1D0-D383-4DA0-897E-D0579F18DDF1}" type="presParOf" srcId="{CC0393A1-3D59-4049-8811-1C5F219CBFA6}" destId="{13B95777-3EF4-4CA6-B1DD-03FBAA2307D7}" srcOrd="3" destOrd="0" presId="urn:microsoft.com/office/officeart/2005/8/layout/hProcess3"/>
    <dgm:cxn modelId="{EE60CC61-8919-404A-A090-E095718791F9}" type="presParOf" srcId="{CC0393A1-3D59-4049-8811-1C5F219CBFA6}" destId="{C3F43624-F85B-41F7-A77D-2190BF6BBC4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12D7F3-5552-4E01-A7EB-545926926EB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149E342-754E-43F4-8250-2E2B5123020E}">
      <dgm:prSet phldrT="[Text]"/>
      <dgm:spPr/>
      <dgm:t>
        <a:bodyPr/>
        <a:lstStyle/>
        <a:p>
          <a:r>
            <a:rPr lang="en-US" dirty="0"/>
            <a:t>Intrinsic Satisfaction</a:t>
          </a:r>
        </a:p>
      </dgm:t>
    </dgm:pt>
    <dgm:pt modelId="{CC7EA390-24B4-4CFA-9BEF-FFFEFDD0D9DE}" type="parTrans" cxnId="{47268429-8BF4-429A-82C0-2CF87204161F}">
      <dgm:prSet/>
      <dgm:spPr/>
      <dgm:t>
        <a:bodyPr/>
        <a:lstStyle/>
        <a:p>
          <a:endParaRPr lang="en-US"/>
        </a:p>
      </dgm:t>
    </dgm:pt>
    <dgm:pt modelId="{E6F3AE44-0EFD-4685-9507-2D321B8AB4D2}" type="sibTrans" cxnId="{47268429-8BF4-429A-82C0-2CF87204161F}">
      <dgm:prSet/>
      <dgm:spPr/>
      <dgm:t>
        <a:bodyPr/>
        <a:lstStyle/>
        <a:p>
          <a:endParaRPr lang="en-US"/>
        </a:p>
      </dgm:t>
    </dgm:pt>
    <dgm:pt modelId="{9BFDEFFA-9C89-4542-A1C2-AF2C19701D57}">
      <dgm:prSet phldrT="[Text]"/>
      <dgm:spPr/>
      <dgm:t>
        <a:bodyPr/>
        <a:lstStyle/>
        <a:p>
          <a:r>
            <a:rPr lang="en-US" dirty="0"/>
            <a:t>Social Relationship</a:t>
          </a:r>
        </a:p>
      </dgm:t>
    </dgm:pt>
    <dgm:pt modelId="{9A522EE0-603F-43D4-B1DD-6BAD50C176B7}" type="parTrans" cxnId="{85BA4C1E-5696-4D66-8E92-3490C23061EC}">
      <dgm:prSet/>
      <dgm:spPr/>
      <dgm:t>
        <a:bodyPr/>
        <a:lstStyle/>
        <a:p>
          <a:endParaRPr lang="en-US"/>
        </a:p>
      </dgm:t>
    </dgm:pt>
    <dgm:pt modelId="{ECFB629B-61DF-426D-9002-0818F0517433}" type="sibTrans" cxnId="{85BA4C1E-5696-4D66-8E92-3490C23061EC}">
      <dgm:prSet/>
      <dgm:spPr/>
      <dgm:t>
        <a:bodyPr/>
        <a:lstStyle/>
        <a:p>
          <a:endParaRPr lang="en-US"/>
        </a:p>
      </dgm:t>
    </dgm:pt>
    <dgm:pt modelId="{BA2D6E90-A519-49CD-A50A-DD82BA91CF55}">
      <dgm:prSet phldrT="[Text]"/>
      <dgm:spPr/>
      <dgm:t>
        <a:bodyPr/>
        <a:lstStyle/>
        <a:p>
          <a:pPr algn="ctr"/>
          <a:r>
            <a:rPr lang="en-US" dirty="0"/>
            <a:t>NEEDS </a:t>
          </a:r>
        </a:p>
        <a:p>
          <a:pPr algn="ctr"/>
          <a:r>
            <a:rPr lang="en-US" dirty="0"/>
            <a:t>AND   EXPECTATIONS AT WORK</a:t>
          </a:r>
        </a:p>
      </dgm:t>
    </dgm:pt>
    <dgm:pt modelId="{84C84E1B-40A0-4EE8-8BA2-F591F1BEEBD0}" type="parTrans" cxnId="{D76F3C41-55B2-4667-8C0F-1B13C6D22752}">
      <dgm:prSet/>
      <dgm:spPr/>
      <dgm:t>
        <a:bodyPr/>
        <a:lstStyle/>
        <a:p>
          <a:endParaRPr lang="en-US"/>
        </a:p>
      </dgm:t>
    </dgm:pt>
    <dgm:pt modelId="{2D7F9757-92D8-4A23-A9D8-B2BC8C5392DD}" type="sibTrans" cxnId="{D76F3C41-55B2-4667-8C0F-1B13C6D22752}">
      <dgm:prSet/>
      <dgm:spPr/>
      <dgm:t>
        <a:bodyPr/>
        <a:lstStyle/>
        <a:p>
          <a:endParaRPr lang="en-US"/>
        </a:p>
      </dgm:t>
    </dgm:pt>
    <dgm:pt modelId="{E249E066-DE0E-4B0D-98C2-6DF8366CBB94}" type="pres">
      <dgm:prSet presAssocID="{6412D7F3-5552-4E01-A7EB-545926926EB4}" presName="compositeShape" presStyleCnt="0">
        <dgm:presLayoutVars>
          <dgm:chMax val="7"/>
          <dgm:dir/>
          <dgm:resizeHandles val="exact"/>
        </dgm:presLayoutVars>
      </dgm:prSet>
      <dgm:spPr/>
    </dgm:pt>
    <dgm:pt modelId="{481164CF-873C-4AB9-9C1B-C8CCC14965AE}" type="pres">
      <dgm:prSet presAssocID="{2149E342-754E-43F4-8250-2E2B5123020E}" presName="circ1" presStyleLbl="vennNode1" presStyleIdx="0" presStyleCnt="3" custLinFactNeighborX="65118" custLinFactNeighborY="2328"/>
      <dgm:spPr/>
    </dgm:pt>
    <dgm:pt modelId="{16AD9204-B939-4FC8-935B-DD02745ED917}" type="pres">
      <dgm:prSet presAssocID="{2149E342-754E-43F4-8250-2E2B512302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5327E2-844E-4C1F-9F78-51A33392F7C7}" type="pres">
      <dgm:prSet presAssocID="{9BFDEFFA-9C89-4542-A1C2-AF2C19701D57}" presName="circ2" presStyleLbl="vennNode1" presStyleIdx="1" presStyleCnt="3" custScaleY="91329" custLinFactNeighborX="-46963" custLinFactNeighborY="11509"/>
      <dgm:spPr/>
    </dgm:pt>
    <dgm:pt modelId="{D6392E4D-0C93-448F-8D24-31A75C72EAAE}" type="pres">
      <dgm:prSet presAssocID="{9BFDEFFA-9C89-4542-A1C2-AF2C19701D5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F2C8E3-496E-4BCF-AFA7-A74BE56EB6EC}" type="pres">
      <dgm:prSet presAssocID="{BA2D6E90-A519-49CD-A50A-DD82BA91CF55}" presName="circ3" presStyleLbl="vennNode1" presStyleIdx="2" presStyleCnt="3" custLinFactNeighborX="26722" custLinFactNeighborY="-69692"/>
      <dgm:spPr/>
    </dgm:pt>
    <dgm:pt modelId="{2A48F382-52DA-4457-B1BF-055CB2C38DB3}" type="pres">
      <dgm:prSet presAssocID="{BA2D6E90-A519-49CD-A50A-DD82BA91CF5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491941D-3F71-4631-9DDD-84DABB8964AE}" type="presOf" srcId="{9BFDEFFA-9C89-4542-A1C2-AF2C19701D57}" destId="{D6392E4D-0C93-448F-8D24-31A75C72EAAE}" srcOrd="1" destOrd="0" presId="urn:microsoft.com/office/officeart/2005/8/layout/venn1"/>
    <dgm:cxn modelId="{85BA4C1E-5696-4D66-8E92-3490C23061EC}" srcId="{6412D7F3-5552-4E01-A7EB-545926926EB4}" destId="{9BFDEFFA-9C89-4542-A1C2-AF2C19701D57}" srcOrd="1" destOrd="0" parTransId="{9A522EE0-603F-43D4-B1DD-6BAD50C176B7}" sibTransId="{ECFB629B-61DF-426D-9002-0818F0517433}"/>
    <dgm:cxn modelId="{D51BA91F-A688-4FF1-9B61-39E3B498AF83}" type="presOf" srcId="{2149E342-754E-43F4-8250-2E2B5123020E}" destId="{481164CF-873C-4AB9-9C1B-C8CCC14965AE}" srcOrd="0" destOrd="0" presId="urn:microsoft.com/office/officeart/2005/8/layout/venn1"/>
    <dgm:cxn modelId="{47268429-8BF4-429A-82C0-2CF87204161F}" srcId="{6412D7F3-5552-4E01-A7EB-545926926EB4}" destId="{2149E342-754E-43F4-8250-2E2B5123020E}" srcOrd="0" destOrd="0" parTransId="{CC7EA390-24B4-4CFA-9BEF-FFFEFDD0D9DE}" sibTransId="{E6F3AE44-0EFD-4685-9507-2D321B8AB4D2}"/>
    <dgm:cxn modelId="{D76F3C41-55B2-4667-8C0F-1B13C6D22752}" srcId="{6412D7F3-5552-4E01-A7EB-545926926EB4}" destId="{BA2D6E90-A519-49CD-A50A-DD82BA91CF55}" srcOrd="2" destOrd="0" parTransId="{84C84E1B-40A0-4EE8-8BA2-F591F1BEEBD0}" sibTransId="{2D7F9757-92D8-4A23-A9D8-B2BC8C5392DD}"/>
    <dgm:cxn modelId="{51D1F546-397D-4F40-85A7-A043F2C3F38C}" type="presOf" srcId="{BA2D6E90-A519-49CD-A50A-DD82BA91CF55}" destId="{55F2C8E3-496E-4BCF-AFA7-A74BE56EB6EC}" srcOrd="0" destOrd="0" presId="urn:microsoft.com/office/officeart/2005/8/layout/venn1"/>
    <dgm:cxn modelId="{67ED1E56-36B7-4D09-855C-8D68C3B9A602}" type="presOf" srcId="{BA2D6E90-A519-49CD-A50A-DD82BA91CF55}" destId="{2A48F382-52DA-4457-B1BF-055CB2C38DB3}" srcOrd="1" destOrd="0" presId="urn:microsoft.com/office/officeart/2005/8/layout/venn1"/>
    <dgm:cxn modelId="{5A1FE097-E2B8-4688-8DAC-2E43B669251C}" type="presOf" srcId="{2149E342-754E-43F4-8250-2E2B5123020E}" destId="{16AD9204-B939-4FC8-935B-DD02745ED917}" srcOrd="1" destOrd="0" presId="urn:microsoft.com/office/officeart/2005/8/layout/venn1"/>
    <dgm:cxn modelId="{6B6C3DA3-98D5-45E2-9989-69D22CA80C37}" type="presOf" srcId="{6412D7F3-5552-4E01-A7EB-545926926EB4}" destId="{E249E066-DE0E-4B0D-98C2-6DF8366CBB94}" srcOrd="0" destOrd="0" presId="urn:microsoft.com/office/officeart/2005/8/layout/venn1"/>
    <dgm:cxn modelId="{74F465AE-876D-4C8D-ABCA-6CD4A5AEF43B}" type="presOf" srcId="{9BFDEFFA-9C89-4542-A1C2-AF2C19701D57}" destId="{635327E2-844E-4C1F-9F78-51A33392F7C7}" srcOrd="0" destOrd="0" presId="urn:microsoft.com/office/officeart/2005/8/layout/venn1"/>
    <dgm:cxn modelId="{D3A5E111-D86F-4DC6-B51E-14EE5AC1517E}" type="presParOf" srcId="{E249E066-DE0E-4B0D-98C2-6DF8366CBB94}" destId="{481164CF-873C-4AB9-9C1B-C8CCC14965AE}" srcOrd="0" destOrd="0" presId="urn:microsoft.com/office/officeart/2005/8/layout/venn1"/>
    <dgm:cxn modelId="{5C066F96-51AB-4538-820D-C21AB02170D8}" type="presParOf" srcId="{E249E066-DE0E-4B0D-98C2-6DF8366CBB94}" destId="{16AD9204-B939-4FC8-935B-DD02745ED917}" srcOrd="1" destOrd="0" presId="urn:microsoft.com/office/officeart/2005/8/layout/venn1"/>
    <dgm:cxn modelId="{94B86633-05F7-44A7-8443-D73E0A1289E2}" type="presParOf" srcId="{E249E066-DE0E-4B0D-98C2-6DF8366CBB94}" destId="{635327E2-844E-4C1F-9F78-51A33392F7C7}" srcOrd="2" destOrd="0" presId="urn:microsoft.com/office/officeart/2005/8/layout/venn1"/>
    <dgm:cxn modelId="{FAA24D5E-83B0-4776-91FF-4D2EC70121FA}" type="presParOf" srcId="{E249E066-DE0E-4B0D-98C2-6DF8366CBB94}" destId="{D6392E4D-0C93-448F-8D24-31A75C72EAAE}" srcOrd="3" destOrd="0" presId="urn:microsoft.com/office/officeart/2005/8/layout/venn1"/>
    <dgm:cxn modelId="{4F0D7765-58CB-493C-92B5-6FC9BE140F79}" type="presParOf" srcId="{E249E066-DE0E-4B0D-98C2-6DF8366CBB94}" destId="{55F2C8E3-496E-4BCF-AFA7-A74BE56EB6EC}" srcOrd="4" destOrd="0" presId="urn:microsoft.com/office/officeart/2005/8/layout/venn1"/>
    <dgm:cxn modelId="{8D926E62-A2DC-495C-A99B-1A29A6D63AE6}" type="presParOf" srcId="{E249E066-DE0E-4B0D-98C2-6DF8366CBB94}" destId="{2A48F382-52DA-4457-B1BF-055CB2C38DB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600" dirty="0"/>
            <a:t>Self-actualization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X="57645" custLinFactNeighborY="15871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pPr>
            <a:spcAft>
              <a:spcPct val="35000"/>
            </a:spcAft>
          </a:pPr>
          <a:endParaRPr lang="en-US" sz="1200" dirty="0"/>
        </a:p>
        <a:p>
          <a:pPr>
            <a:spcAft>
              <a:spcPts val="0"/>
            </a:spcAft>
          </a:pPr>
          <a:r>
            <a:rPr lang="en-US" sz="1200" dirty="0"/>
            <a:t>Freedom of enquiry</a:t>
          </a:r>
        </a:p>
        <a:p>
          <a:pPr>
            <a:spcAft>
              <a:spcPts val="0"/>
            </a:spcAft>
          </a:pPr>
          <a:r>
            <a:rPr lang="en-US" sz="1200" dirty="0"/>
            <a:t>And expression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-2480" custLinFactNeighborY="44654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800" dirty="0"/>
            <a:t>Transcendence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Y="63307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600" dirty="0"/>
            <a:t>To know and to understand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000" dirty="0"/>
            <a:t>Esteem</a:t>
          </a:r>
          <a:endParaRPr lang="en-US" sz="18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-2042" custLinFactNeighborY="14886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X="-1104" custLinFactNeighborY="15356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EC46F-C140-4A98-BFCA-2D2A59D22C3C}">
      <dsp:nvSpPr>
        <dsp:cNvPr id="0" name=""/>
        <dsp:cNvSpPr/>
      </dsp:nvSpPr>
      <dsp:spPr>
        <a:xfrm>
          <a:off x="1330" y="1094174"/>
          <a:ext cx="1762957" cy="1762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Performance</a:t>
          </a:r>
        </a:p>
      </dsp:txBody>
      <dsp:txXfrm>
        <a:off x="259509" y="1352353"/>
        <a:ext cx="1246599" cy="1246599"/>
      </dsp:txXfrm>
    </dsp:sp>
    <dsp:sp modelId="{83FCD2F0-C480-4030-BC66-4AA13C46D607}">
      <dsp:nvSpPr>
        <dsp:cNvPr id="0" name=""/>
        <dsp:cNvSpPr/>
      </dsp:nvSpPr>
      <dsp:spPr>
        <a:xfrm>
          <a:off x="4983062" y="1520142"/>
          <a:ext cx="1022515" cy="10225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118596" y="1911152"/>
        <a:ext cx="751447" cy="240495"/>
      </dsp:txXfrm>
    </dsp:sp>
    <dsp:sp modelId="{71BBC1CF-E063-40D8-B943-8271514873B7}">
      <dsp:nvSpPr>
        <dsp:cNvPr id="0" name=""/>
        <dsp:cNvSpPr/>
      </dsp:nvSpPr>
      <dsp:spPr>
        <a:xfrm>
          <a:off x="3073106" y="1094174"/>
          <a:ext cx="1762957" cy="1762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Ability</a:t>
          </a:r>
        </a:p>
      </dsp:txBody>
      <dsp:txXfrm>
        <a:off x="3331285" y="1352353"/>
        <a:ext cx="1246599" cy="1246599"/>
      </dsp:txXfrm>
    </dsp:sp>
    <dsp:sp modelId="{334F8FC7-A291-45E2-8EFB-F19D593AF712}">
      <dsp:nvSpPr>
        <dsp:cNvPr id="0" name=""/>
        <dsp:cNvSpPr/>
      </dsp:nvSpPr>
      <dsp:spPr>
        <a:xfrm>
          <a:off x="1842415" y="1537822"/>
          <a:ext cx="1022515" cy="102251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300" kern="1200"/>
        </a:p>
      </dsp:txBody>
      <dsp:txXfrm>
        <a:off x="1977949" y="1748460"/>
        <a:ext cx="751447" cy="601239"/>
      </dsp:txXfrm>
    </dsp:sp>
    <dsp:sp modelId="{A10D4E9D-9014-4F38-A1F3-8B6F1C53A0C4}">
      <dsp:nvSpPr>
        <dsp:cNvPr id="0" name=""/>
        <dsp:cNvSpPr/>
      </dsp:nvSpPr>
      <dsp:spPr>
        <a:xfrm>
          <a:off x="6146212" y="1090172"/>
          <a:ext cx="1762957" cy="1762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63500" dist="50800" dir="16200000">
            <a:schemeClr val="bg1">
              <a:alpha val="50000"/>
            </a:schemeClr>
          </a:innerShd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Motivation</a:t>
          </a:r>
          <a:endParaRPr lang="en-US" sz="1800" kern="1200" dirty="0"/>
        </a:p>
      </dsp:txBody>
      <dsp:txXfrm>
        <a:off x="6404391" y="1348351"/>
        <a:ext cx="1246599" cy="12465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87824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89497" y="323076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Affiliation</a:t>
          </a:r>
          <a:endParaRPr lang="en-US" sz="1800" kern="1200" dirty="0"/>
        </a:p>
      </dsp:txBody>
      <dsp:txXfrm>
        <a:off x="189497" y="323076"/>
        <a:ext cx="1718787" cy="4195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124052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55310" y="344177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Safety</a:t>
          </a:r>
          <a:endParaRPr lang="en-US" sz="2000" kern="1200" dirty="0"/>
        </a:p>
      </dsp:txBody>
      <dsp:txXfrm>
        <a:off x="155310" y="344177"/>
        <a:ext cx="1718787" cy="4195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124052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55310" y="334490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Biological</a:t>
          </a:r>
          <a:endParaRPr lang="en-US" sz="1600" kern="1200" dirty="0"/>
        </a:p>
      </dsp:txBody>
      <dsp:txXfrm>
        <a:off x="155310" y="334490"/>
        <a:ext cx="1718787" cy="4195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Aesthetics</a:t>
          </a:r>
        </a:p>
      </dsp:txBody>
      <dsp:txXfrm>
        <a:off x="169215" y="247582"/>
        <a:ext cx="1718787" cy="468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D91D4-EE78-4D37-88E4-ADDB323E071F}">
      <dsp:nvSpPr>
        <dsp:cNvPr id="0" name=""/>
        <dsp:cNvSpPr/>
      </dsp:nvSpPr>
      <dsp:spPr>
        <a:xfrm>
          <a:off x="1767846" y="3182020"/>
          <a:ext cx="5153243" cy="728013"/>
        </a:xfrm>
        <a:prstGeom prst="trapezoid">
          <a:avLst>
            <a:gd name="adj" fmla="val 7724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Safety</a:t>
          </a:r>
        </a:p>
      </dsp:txBody>
      <dsp:txXfrm>
        <a:off x="1767846" y="3182020"/>
        <a:ext cx="5153243" cy="728013"/>
      </dsp:txXfrm>
    </dsp:sp>
    <dsp:sp modelId="{D741372B-793E-441B-8A97-9992127E0B17}">
      <dsp:nvSpPr>
        <dsp:cNvPr id="0" name=""/>
        <dsp:cNvSpPr/>
      </dsp:nvSpPr>
      <dsp:spPr>
        <a:xfrm>
          <a:off x="1085860" y="3905984"/>
          <a:ext cx="6553200" cy="896943"/>
        </a:xfrm>
        <a:prstGeom prst="trapezoid">
          <a:avLst>
            <a:gd name="adj" fmla="val 7724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Psychological</a:t>
          </a:r>
        </a:p>
      </dsp:txBody>
      <dsp:txXfrm>
        <a:off x="2232670" y="3905984"/>
        <a:ext cx="4259580" cy="8969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4BDB-D94B-47C9-BDD6-6B4FA8DED535}">
      <dsp:nvSpPr>
        <dsp:cNvPr id="0" name=""/>
        <dsp:cNvSpPr/>
      </dsp:nvSpPr>
      <dsp:spPr>
        <a:xfrm>
          <a:off x="0" y="0"/>
          <a:ext cx="1798637" cy="1345627"/>
        </a:xfrm>
        <a:prstGeom prst="trapezoid">
          <a:avLst>
            <a:gd name="adj" fmla="val 66833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spc="0" baseline="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spc="0" baseline="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buNone/>
          </a:pPr>
          <a:r>
            <a:rPr lang="en-US" sz="1900" kern="1200" dirty="0">
              <a:solidFill>
                <a:schemeClr val="tx1"/>
              </a:solidFill>
            </a:rPr>
            <a:t>Self-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buNone/>
          </a:pPr>
          <a:r>
            <a:rPr lang="en-US" sz="1900" kern="1200" dirty="0">
              <a:solidFill>
                <a:schemeClr val="tx1"/>
              </a:solidFill>
            </a:rPr>
            <a:t>Actualization</a:t>
          </a:r>
        </a:p>
      </dsp:txBody>
      <dsp:txXfrm>
        <a:off x="0" y="0"/>
        <a:ext cx="1798637" cy="134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3624-F85B-41F7-A77D-2190BF6BBC4D}">
      <dsp:nvSpPr>
        <dsp:cNvPr id="0" name=""/>
        <dsp:cNvSpPr/>
      </dsp:nvSpPr>
      <dsp:spPr>
        <a:xfrm>
          <a:off x="0" y="108579"/>
          <a:ext cx="1369704" cy="54788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4290-D7C4-4FCC-BE25-44E41653D45E}">
      <dsp:nvSpPr>
        <dsp:cNvPr id="0" name=""/>
        <dsp:cNvSpPr/>
      </dsp:nvSpPr>
      <dsp:spPr>
        <a:xfrm>
          <a:off x="67806" y="248616"/>
          <a:ext cx="1122248" cy="27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 in</a:t>
          </a:r>
          <a:endParaRPr lang="en-US" sz="1050" kern="1200" dirty="0"/>
        </a:p>
      </dsp:txBody>
      <dsp:txXfrm>
        <a:off x="67806" y="248616"/>
        <a:ext cx="1122248" cy="273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3624-F85B-41F7-A77D-2190BF6BBC4D}">
      <dsp:nvSpPr>
        <dsp:cNvPr id="0" name=""/>
        <dsp:cNvSpPr/>
      </dsp:nvSpPr>
      <dsp:spPr>
        <a:xfrm>
          <a:off x="0" y="108579"/>
          <a:ext cx="1369704" cy="54788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4290-D7C4-4FCC-BE25-44E41653D45E}">
      <dsp:nvSpPr>
        <dsp:cNvPr id="0" name=""/>
        <dsp:cNvSpPr/>
      </dsp:nvSpPr>
      <dsp:spPr>
        <a:xfrm>
          <a:off x="67806" y="248616"/>
          <a:ext cx="1122248" cy="27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achieve </a:t>
          </a:r>
          <a:endParaRPr lang="en-US" sz="1050" kern="1200" dirty="0"/>
        </a:p>
      </dsp:txBody>
      <dsp:txXfrm>
        <a:off x="67806" y="248616"/>
        <a:ext cx="1122248" cy="273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164CF-873C-4AB9-9C1B-C8CCC14965AE}">
      <dsp:nvSpPr>
        <dsp:cNvPr id="0" name=""/>
        <dsp:cNvSpPr/>
      </dsp:nvSpPr>
      <dsp:spPr>
        <a:xfrm>
          <a:off x="4899657" y="133169"/>
          <a:ext cx="3018814" cy="3018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Intrinsic Satisfaction</a:t>
          </a:r>
        </a:p>
      </dsp:txBody>
      <dsp:txXfrm>
        <a:off x="5302166" y="661462"/>
        <a:ext cx="2213797" cy="1358466"/>
      </dsp:txXfrm>
    </dsp:sp>
    <dsp:sp modelId="{635327E2-844E-4C1F-9F78-51A33392F7C7}">
      <dsp:nvSpPr>
        <dsp:cNvPr id="0" name=""/>
        <dsp:cNvSpPr/>
      </dsp:nvSpPr>
      <dsp:spPr>
        <a:xfrm>
          <a:off x="2605429" y="2274304"/>
          <a:ext cx="3018814" cy="27570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Relationship</a:t>
          </a:r>
        </a:p>
      </dsp:txBody>
      <dsp:txXfrm>
        <a:off x="3528683" y="2986542"/>
        <a:ext cx="1811288" cy="1516379"/>
      </dsp:txXfrm>
    </dsp:sp>
    <dsp:sp modelId="{55F2C8E3-496E-4BCF-AFA7-A74BE56EB6EC}">
      <dsp:nvSpPr>
        <dsp:cNvPr id="0" name=""/>
        <dsp:cNvSpPr/>
      </dsp:nvSpPr>
      <dsp:spPr>
        <a:xfrm>
          <a:off x="2651265" y="0"/>
          <a:ext cx="3018814" cy="3018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   EXPECTATIONS AT WORK</a:t>
          </a:r>
        </a:p>
      </dsp:txBody>
      <dsp:txXfrm>
        <a:off x="2935536" y="779860"/>
        <a:ext cx="1811288" cy="16603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Self-actualization</a:t>
          </a:r>
        </a:p>
      </dsp:txBody>
      <dsp:txXfrm>
        <a:off x="169215" y="247582"/>
        <a:ext cx="1718787" cy="468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328978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26589" y="467941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Freedom of enquiry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And expression</a:t>
          </a:r>
        </a:p>
      </dsp:txBody>
      <dsp:txXfrm>
        <a:off x="126589" y="467941"/>
        <a:ext cx="1718787" cy="4195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Transcendence</a:t>
          </a:r>
        </a:p>
      </dsp:txBody>
      <dsp:txXfrm>
        <a:off x="169215" y="247582"/>
        <a:ext cx="1718787" cy="468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know and to understand</a:t>
          </a:r>
        </a:p>
      </dsp:txBody>
      <dsp:txXfrm>
        <a:off x="169215" y="247582"/>
        <a:ext cx="1718787" cy="468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124052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34117" y="303031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Esteem</a:t>
          </a:r>
          <a:endParaRPr lang="en-US" sz="1800" kern="1200" dirty="0"/>
        </a:p>
      </dsp:txBody>
      <dsp:txXfrm>
        <a:off x="134117" y="303031"/>
        <a:ext cx="1718787" cy="419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B809CF-4F7B-4BE4-8A32-8679CB268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E19D8-3399-40AA-9454-8894AA6071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F5FB-7567-45AD-8495-03E1713608C4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D47F8-AA1F-4332-BC73-5F00A0A5A7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51D3-D305-4590-9FE3-31F71740A1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2D7B9-98DD-4850-82E9-E964919A4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3E1C-BE52-45D3-B3DA-AB00685B4BD3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E6AC-EE2A-4D92-BFD4-7D35F37B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9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7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6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8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6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2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0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2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16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9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03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9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5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9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52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9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1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8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8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3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1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6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7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5800-3F15-46E1-990C-A4BA7B98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25345"/>
            <a:ext cx="6801320" cy="173736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79B5-FBA1-49BD-9095-A9BB6A02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6" y="4534872"/>
            <a:ext cx="3392543" cy="1737360"/>
          </a:xfrm>
        </p:spPr>
        <p:txBody>
          <a:bodyPr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7C96-5153-4190-BA97-E8AF588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66FC-F702-4A1A-A7E1-F837B0B3E9BE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2120-61A5-4970-B9BF-8B60825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6616-AA6A-422C-9360-1D12495E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50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CFD2-DF13-4F02-BBD5-B68B0905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56"/>
            <a:ext cx="10515600" cy="3408893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8B1F9-6755-42E5-8F50-0B945D27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6553-8AE4-423F-8A5A-A7ADC5C07DE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B890C-0CB4-4A98-9943-9C2257BF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844CD-8F1F-4298-A223-C4256A6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84B6337-F0FA-40DA-A205-42E63B13ADB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1352550" y="6150952"/>
            <a:ext cx="9486900" cy="51549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sz="2000" noProof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 CUSTOM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329DF-B16C-4958-8120-1F3D8DD9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2940-BBA0-493E-8CBB-D9E683E1F1D3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38D7F-2A7C-4C62-B3BC-1DB1A460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AFEE-0ED4-43C2-8025-5961460D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E23B48-0D16-412C-BC69-B41C4F2AC7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5784726"/>
            <a:ext cx="10515600" cy="365125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Add Author/Writer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D0385B-605F-4AEB-B2CD-DA707D35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87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15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7C96-5153-4190-BA97-E8AF588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9473-430B-4601-8A7F-BEAB63DFE27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2120-61A5-4970-B9BF-8B60825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6616-AA6A-422C-9360-1D12495E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88C331-B180-41FC-8DD2-82D2B16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BBF8640-DE64-4B60-867F-0CBE26BD00A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2365864" y="6114929"/>
            <a:ext cx="9486900" cy="435466"/>
          </a:xfrm>
        </p:spPr>
        <p:txBody>
          <a:bodyPr>
            <a:normAutofit/>
          </a:bodyPr>
          <a:lstStyle>
            <a:lvl1pPr algn="r">
              <a:defRPr i="0"/>
            </a:lvl1pPr>
          </a:lstStyle>
          <a:p>
            <a:pPr marL="0" lvl="0" indent="0" algn="r">
              <a:buNone/>
            </a:pPr>
            <a:r>
              <a:rPr lang="en-US" sz="2000" i="1" noProof="0">
                <a:solidFill>
                  <a:schemeClr val="bg1"/>
                </a:solidFill>
                <a:cs typeface="Segoe UI" panose="020B0502040204020203" pitchFamily="34" charset="0"/>
              </a:rPr>
              <a:t>Edit Master text styles</a:t>
            </a:r>
          </a:p>
          <a:p>
            <a:pPr marL="0" lvl="1" indent="0" algn="r">
              <a:buNone/>
            </a:pPr>
            <a:r>
              <a:rPr lang="en-US" sz="2000" i="1" noProof="0">
                <a:solidFill>
                  <a:schemeClr val="bg1"/>
                </a:solidFill>
                <a:cs typeface="Segoe UI" panose="020B0502040204020203" pitchFamily="34" charset="0"/>
              </a:rPr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0D19A04-6F0F-4BFC-8AD6-19F13EE1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1" y="149470"/>
            <a:ext cx="5838825" cy="64569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5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B749-F2BE-45BB-B34D-42D465670D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52550" y="4629150"/>
            <a:ext cx="9486900" cy="63481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2E03-8BBF-4A9C-A004-C3807BB5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53-A528-4492-8C07-9880FFDED45C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8BC3-3FA7-4F23-B793-4F5DA20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F240-DD06-4F27-8707-2E6A5349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EB33C-1430-4381-BC10-3C6BC5D2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1476375"/>
            <a:ext cx="9486900" cy="2628900"/>
          </a:xfrm>
        </p:spPr>
        <p:txBody>
          <a:bodyPr anchor="t" anchorCtr="0"/>
          <a:lstStyle>
            <a:lvl1pPr algn="ctr">
              <a:defRPr i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72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BF3B-53AB-4D7D-9C4D-42E1E229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19296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85FE0-A783-42CA-BED0-EFB6F496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6A0-8642-436A-9A8B-4CB36B1DEF1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15A3E-54C3-4563-B93A-9E5649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9ECD06-D58A-422E-8343-17796E69861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31381" y="5918200"/>
            <a:ext cx="9515475" cy="4381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latin typeface="+mn-lt"/>
              </a:defRPr>
            </a:lvl1pPr>
            <a:lvl2pPr marL="457200" indent="0" algn="r">
              <a:buNone/>
              <a:defRPr sz="2000">
                <a:latin typeface="+mn-lt"/>
              </a:defRPr>
            </a:lvl2pPr>
            <a:lvl3pPr marL="914400" indent="0" algn="r">
              <a:buNone/>
              <a:defRPr sz="2000">
                <a:latin typeface="+mn-lt"/>
              </a:defRPr>
            </a:lvl3pPr>
            <a:lvl4pPr marL="1371600" indent="0" algn="r">
              <a:buNone/>
              <a:defRPr sz="2000">
                <a:latin typeface="+mn-lt"/>
              </a:defRPr>
            </a:lvl4pPr>
            <a:lvl5pPr marL="1828800" indent="0" algn="r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4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A89E-076E-497A-A4CE-93C75C1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3825024"/>
            <a:ext cx="11391499" cy="2096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0B449-15E4-41C1-A0BD-6916BD2B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9F0-4C2D-402F-A6EE-7AE6586833AD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FF690-36F7-4631-8284-EB23B592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0B4F-6E15-4AA2-9669-EE44D3A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C8662D-2189-4802-AEE5-20470C02D13E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2199874" y="5927196"/>
            <a:ext cx="9486900" cy="474294"/>
          </a:xfrm>
          <a:ln>
            <a:noFill/>
          </a:ln>
        </p:spPr>
        <p:txBody>
          <a:bodyPr>
            <a:normAutofit/>
          </a:bodyPr>
          <a:lstStyle>
            <a:lvl1pPr algn="r">
              <a:defRPr/>
            </a:lvl1pPr>
          </a:lstStyle>
          <a:p>
            <a:pPr lvl="0" algn="r"/>
            <a:r>
              <a:rPr lang="en-US" sz="2000" noProof="0">
                <a:solidFill>
                  <a:schemeClr val="bg1"/>
                </a:solidFill>
              </a:rPr>
              <a:t>Edit Master text styles</a:t>
            </a:r>
          </a:p>
          <a:p>
            <a:pPr lvl="1" algn="r"/>
            <a:r>
              <a:rPr lang="en-US" sz="2000" noProof="0">
                <a:solidFill>
                  <a:schemeClr val="bg1"/>
                </a:solidFill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876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Subtitle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6786-C55B-4499-B117-765B616E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88393"/>
            <a:ext cx="11772899" cy="149278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9DCA2-4B74-4315-832D-46FA2360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34F-72A9-46C8-A12F-CCB2AFEE1FA8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348AC-EF4F-4C4C-B8BB-FE76E2A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70172-F7C2-49C7-9A19-1829816338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43450" y="6265863"/>
            <a:ext cx="7153275" cy="45561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9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Sub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6272-9C66-4BAF-ADB2-BB960F57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27" y="285749"/>
            <a:ext cx="10588873" cy="3011365"/>
          </a:xfr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F3AE6-2CF4-4F8E-9A91-243A5799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236A-D9E1-4D3B-93E0-F33E51B5E6F9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BEF955-A913-4A15-AB41-00128DC34D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38375" y="6169024"/>
            <a:ext cx="9505950" cy="365125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2000"/>
            </a:lvl3pPr>
            <a:lvl4pPr marL="1371600" indent="0" algn="r">
              <a:buNone/>
              <a:defRPr sz="2000"/>
            </a:lvl4pPr>
            <a:lvl5pPr marL="1828800" indent="0" algn="r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9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ABF6-BCBB-4979-A429-A8C53EAF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81" y="365125"/>
            <a:ext cx="11014435" cy="3616325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40B77-ABE7-4DC7-A608-AB177943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F60-EB49-48FE-BB34-717BD72E8B8B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D022E-97C1-4D08-B1C8-18C6109D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26426-C17F-4D34-BD4F-CE33FA0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B21A59-00E0-403F-9E1E-43C43756FD4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52550" y="6154738"/>
            <a:ext cx="9486900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92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AF8F-58B2-467F-936E-70379C1A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241"/>
            <a:ext cx="10515600" cy="3184559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37D3DA5-DEEF-48AD-9A16-584B27F8F84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6286500" y="6264341"/>
            <a:ext cx="5686425" cy="593660"/>
          </a:xfrm>
        </p:spPr>
        <p:txBody>
          <a:bodyPr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sz="2000" noProof="0">
                <a:solidFill>
                  <a:schemeClr val="bg1"/>
                </a:solidFill>
              </a:rPr>
              <a:t>Edit Master text styles</a:t>
            </a:r>
          </a:p>
          <a:p>
            <a:pPr lvl="1"/>
            <a:r>
              <a:rPr lang="en-US" sz="2000" noProof="0">
                <a:solidFill>
                  <a:schemeClr val="bg1"/>
                </a:solidFill>
              </a:rPr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7DB53-9696-4FC5-8680-97ED3448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FF2B-BD35-4166-B39B-E60E36DBCF41}" type="datetime4">
              <a:rPr lang="en-US" noProof="0" smtClean="0"/>
              <a:t>May 12, 2023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24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7392F-E7D2-4A39-807C-4C1FA9A6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78D9-08E4-41E7-939E-2E0E01EBB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F172-C3C6-4A0C-97B7-CF180AF1F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88EE-4FAB-4557-9F41-32D6C9F4D01E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6816-EA09-41F0-A09E-B1EAD7327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3D7D-8BF2-4394-9E04-BAABFC04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31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1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8.xml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17" Type="http://schemas.openxmlformats.org/officeDocument/2006/relationships/diagramQuickStyle" Target="../diagrams/quickStyle7.xml"/><Relationship Id="rId2" Type="http://schemas.openxmlformats.org/officeDocument/2006/relationships/notesSlide" Target="../notesSlides/notesSlide20.xml"/><Relationship Id="rId16" Type="http://schemas.openxmlformats.org/officeDocument/2006/relationships/diagramLayout" Target="../diagrams/layout7.xml"/><Relationship Id="rId20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24" Type="http://schemas.microsoft.com/office/2007/relationships/diagramDrawing" Target="../diagrams/drawing8.xml"/><Relationship Id="rId5" Type="http://schemas.openxmlformats.org/officeDocument/2006/relationships/diagramData" Target="../diagrams/data5.xml"/><Relationship Id="rId15" Type="http://schemas.openxmlformats.org/officeDocument/2006/relationships/diagramData" Target="../diagrams/data7.xml"/><Relationship Id="rId23" Type="http://schemas.openxmlformats.org/officeDocument/2006/relationships/diagramColors" Target="../diagrams/colors8.xml"/><Relationship Id="rId10" Type="http://schemas.openxmlformats.org/officeDocument/2006/relationships/diagramData" Target="../diagrams/data6.xml"/><Relationship Id="rId19" Type="http://schemas.microsoft.com/office/2007/relationships/diagramDrawing" Target="../diagrams/drawing7.xml"/><Relationship Id="rId4" Type="http://schemas.microsoft.com/office/2007/relationships/hdphoto" Target="../media/hdphoto1.wdp"/><Relationship Id="rId9" Type="http://schemas.microsoft.com/office/2007/relationships/diagramDrawing" Target="../diagrams/drawing5.xml"/><Relationship Id="rId14" Type="http://schemas.microsoft.com/office/2007/relationships/diagramDrawing" Target="../diagrams/drawing6.xml"/><Relationship Id="rId22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18" Type="http://schemas.openxmlformats.org/officeDocument/2006/relationships/diagramColors" Target="../diagrams/colors11.xml"/><Relationship Id="rId26" Type="http://schemas.openxmlformats.org/officeDocument/2006/relationships/diagramLayout" Target="../diagrams/layout13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12.xml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17" Type="http://schemas.openxmlformats.org/officeDocument/2006/relationships/diagramQuickStyle" Target="../diagrams/quickStyle11.xml"/><Relationship Id="rId25" Type="http://schemas.openxmlformats.org/officeDocument/2006/relationships/diagramData" Target="../diagrams/data13.xml"/><Relationship Id="rId2" Type="http://schemas.openxmlformats.org/officeDocument/2006/relationships/notesSlide" Target="../notesSlides/notesSlide21.xml"/><Relationship Id="rId16" Type="http://schemas.openxmlformats.org/officeDocument/2006/relationships/diagramLayout" Target="../diagrams/layout11.xml"/><Relationship Id="rId20" Type="http://schemas.openxmlformats.org/officeDocument/2006/relationships/diagramData" Target="../diagrams/data12.xml"/><Relationship Id="rId29" Type="http://schemas.microsoft.com/office/2007/relationships/diagramDrawing" Target="../diagrams/drawing13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24" Type="http://schemas.microsoft.com/office/2007/relationships/diagramDrawing" Target="../diagrams/drawing12.xml"/><Relationship Id="rId5" Type="http://schemas.openxmlformats.org/officeDocument/2006/relationships/diagramData" Target="../diagrams/data9.xml"/><Relationship Id="rId15" Type="http://schemas.openxmlformats.org/officeDocument/2006/relationships/diagramData" Target="../diagrams/data11.xml"/><Relationship Id="rId23" Type="http://schemas.openxmlformats.org/officeDocument/2006/relationships/diagramColors" Target="../diagrams/colors12.xml"/><Relationship Id="rId28" Type="http://schemas.openxmlformats.org/officeDocument/2006/relationships/diagramColors" Target="../diagrams/colors13.xml"/><Relationship Id="rId10" Type="http://schemas.openxmlformats.org/officeDocument/2006/relationships/diagramData" Target="../diagrams/data10.xml"/><Relationship Id="rId19" Type="http://schemas.microsoft.com/office/2007/relationships/diagramDrawing" Target="../diagrams/drawing11.xml"/><Relationship Id="rId4" Type="http://schemas.microsoft.com/office/2007/relationships/hdphoto" Target="../media/hdphoto1.wdp"/><Relationship Id="rId9" Type="http://schemas.microsoft.com/office/2007/relationships/diagramDrawing" Target="../diagrams/drawing9.xml"/><Relationship Id="rId14" Type="http://schemas.microsoft.com/office/2007/relationships/diagramDrawing" Target="../diagrams/drawing10.xml"/><Relationship Id="rId22" Type="http://schemas.openxmlformats.org/officeDocument/2006/relationships/diagramQuickStyle" Target="../diagrams/quickStyle12.xml"/><Relationship Id="rId27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0" Type="http://schemas.openxmlformats.org/officeDocument/2006/relationships/diagramData" Target="../diagrams/data15.xml"/><Relationship Id="rId4" Type="http://schemas.microsoft.com/office/2007/relationships/hdphoto" Target="../media/hdphoto1.wdp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 descr="decorative element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2C792-936D-4B4D-BAA1-39B609046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81" y="2466604"/>
            <a:ext cx="7507677" cy="276295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cs typeface="Segoe UI" panose="020B0502040204020203" pitchFamily="34" charset="0"/>
              </a:rPr>
              <a:t>WORK MOTIVATION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1EC0-BDC8-41DC-A622-271C07FB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918" y="5538048"/>
            <a:ext cx="3258675" cy="173736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cs typeface="Segoe UI" panose="020B0502040204020203" pitchFamily="34" charset="0"/>
              </a:rPr>
              <a:t>PRABESH ADHIKARI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93CD-8909-E269-D2D9-41ACF59E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C36D-3C54-4433-909F-66F5FCF5CA65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DC68-6833-76CD-A3A9-E6FB87FA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DE29-4506-4B2E-C18C-5BC918C5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43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250444"/>
            <a:ext cx="11191474" cy="1383623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Extrinsic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652425" y="1429130"/>
            <a:ext cx="9639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Tangible Rewards such as: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 and fringe benefits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 of Service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Environment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of work</a:t>
            </a:r>
          </a:p>
          <a:p>
            <a:pPr lvl="1" algn="just"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Determined by outside the control of manager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02A0B6-509F-237C-9034-A3E32468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5C12-17D1-4C69-8DB7-30C146441548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9D9A2F-C60F-D96C-3363-17531259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5C26DE-135A-A90E-BE74-78F66BB7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5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43023" y="294039"/>
            <a:ext cx="11191474" cy="1323659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Developing Passion for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595221" y="1478645"/>
            <a:ext cx="96390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Eight critical employee needs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Meaningful Work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Collaboration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Fairness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Autonomy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Growth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Connectedness with leaders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Connectedness with Colleagues</a:t>
            </a:r>
          </a:p>
          <a:p>
            <a:pPr lvl="1" algn="just"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E0F32-3A40-2388-2DB0-CEDA687E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DC7-637D-447B-A202-86E95629B406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D30DAC-8BA6-91EA-D39A-985D70D7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DA7E6E-7039-952E-DCEF-9549E660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42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109148"/>
            <a:ext cx="11191474" cy="1266889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Threefold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0472F1-C29B-BAD4-5BD5-25D59BB6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13482"/>
              </p:ext>
            </p:extLst>
          </p:nvPr>
        </p:nvGraphicFramePr>
        <p:xfrm>
          <a:off x="1824977" y="1412432"/>
          <a:ext cx="8886547" cy="503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FE9272C-78B5-8FF0-2639-A2FB7DA47D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4977" y="1598495"/>
            <a:ext cx="2875078" cy="287507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41EC865-4904-D171-C31D-D1E17553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6FBA-FA86-4F52-A876-9D3BBA331E8B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17C0DD0-51EB-2890-06FC-E12760BD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806BBD-49B8-EE25-C25D-B05DE0CA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15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67733"/>
            <a:ext cx="11191474" cy="1254878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Ten steps to a Happy 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FC7CD-9EFA-6814-B597-06C9A17A99A8}"/>
              </a:ext>
            </a:extLst>
          </p:cNvPr>
          <p:cNvSpPr txBox="1"/>
          <p:nvPr/>
        </p:nvSpPr>
        <p:spPr>
          <a:xfrm>
            <a:off x="1432345" y="1078136"/>
            <a:ext cx="843156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 your team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your people feel good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freedom within clear guidelines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open and transparent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Recruit for attitude; train for skill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Celebrate mistakes (No-blame culture)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Community: create mutual benefit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Love work, get a life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managers who are good at managing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to your strength.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D2C3050-CACB-DC5F-C689-24E854A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9D84-D7D6-4E1F-9B3F-D1209CA9CDD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3444864-5CFE-1FC4-F819-BE56E2A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4333A2-466B-B1BA-C32A-D6D05932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29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D2C3050-CACB-DC5F-C689-24E854A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9D84-D7D6-4E1F-9B3F-D1209CA9CDD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3444864-5CFE-1FC4-F819-BE56E2A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4333A2-466B-B1BA-C32A-D6D05932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CE0029-BCBF-57FF-8C30-E2B8C532D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4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D2C3050-CACB-DC5F-C689-24E854A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9D84-D7D6-4E1F-9B3F-D1209CA9CDD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3444864-5CFE-1FC4-F819-BE56E2A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4333A2-466B-B1BA-C32A-D6D05932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B01D6-64F3-34AB-C209-5BF1EEACA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59388" y="0"/>
            <a:ext cx="131118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E71ED-36DC-4F62-2A27-B5AB2BEEFB94}"/>
              </a:ext>
            </a:extLst>
          </p:cNvPr>
          <p:cNvSpPr txBox="1"/>
          <p:nvPr/>
        </p:nvSpPr>
        <p:spPr>
          <a:xfrm>
            <a:off x="5522058" y="2226616"/>
            <a:ext cx="5619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I don't do 100% research. I do 70% research and if I get DO vibe, then I do and rest 30% I will learn during execution and working forward.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CBD98-20A1-3EA2-8E2B-BF88C8584D94}"/>
              </a:ext>
            </a:extLst>
          </p:cNvPr>
          <p:cNvSpPr txBox="1"/>
          <p:nvPr/>
        </p:nvSpPr>
        <p:spPr>
          <a:xfrm>
            <a:off x="11652503" y="0"/>
            <a:ext cx="455868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7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D2C3050-CACB-DC5F-C689-24E854A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9D84-D7D6-4E1F-9B3F-D1209CA9CDD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3444864-5CFE-1FC4-F819-BE56E2A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4333A2-466B-B1BA-C32A-D6D05932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0D77EC-6ABC-70F4-99BF-C4DFA665C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91" y="4193156"/>
            <a:ext cx="6078167" cy="1883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363F9-6AC8-1BA2-21F2-F82322C06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048" y="0"/>
            <a:ext cx="6046010" cy="42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 Different">
            <a:extLst>
              <a:ext uri="{FF2B5EF4-FFF2-40B4-BE49-F238E27FC236}">
                <a16:creationId xmlns:a16="http://schemas.microsoft.com/office/drawing/2014/main" id="{4CEAC354-1EC4-4B1C-8785-9E71798AB0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6C766D60-5252-4199-ACD3-301D908CF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Gray">
          <a:xfrm>
            <a:off x="2602707" y="1638299"/>
            <a:ext cx="6986587" cy="1181093"/>
          </a:xfrm>
          <a:prstGeom prst="ribbon2">
            <a:avLst>
              <a:gd name="adj1" fmla="val 19893"/>
              <a:gd name="adj2" fmla="val 70656"/>
            </a:avLst>
          </a:prstGeom>
          <a:solidFill>
            <a:srgbClr val="8F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1B3B2-A10C-4D76-BB3E-0045C73F2C6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you are always trying to be normal, 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will never know how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1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8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AMAZING</a:t>
            </a:r>
            <a:br>
              <a:rPr lang="en-US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be.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3E69-F089-4A7C-8B08-289AF6C2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white"/>
                </a:solidFill>
              </a:rPr>
              <a:t>Maya Angelou – American Poet</a:t>
            </a:r>
          </a:p>
          <a:p>
            <a:pPr marL="0" lvl="0" indent="0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69E2-E5AE-9D8E-D204-55CC05F5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E95D-9D77-4BD8-A912-529BA0B56D1C}" type="datetime4">
              <a:rPr lang="en-US" noProof="0" smtClean="0"/>
              <a:t>May 12, 2023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6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76188" y="170743"/>
            <a:ext cx="11191474" cy="1300362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</a:rPr>
              <a:t>Theories of 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838200" y="1266141"/>
            <a:ext cx="5424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32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Maslow’s hierarchy of needs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Alderfer’s modified need hierarchy model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Herzberg’s two-factor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McClelland’s achievement motivation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Nohria’s four-drives model of 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EEB54-0631-16E6-CA07-D3A52DD29CF1}"/>
              </a:ext>
            </a:extLst>
          </p:cNvPr>
          <p:cNvSpPr txBox="1"/>
          <p:nvPr/>
        </p:nvSpPr>
        <p:spPr>
          <a:xfrm>
            <a:off x="7565827" y="1495820"/>
            <a:ext cx="430023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2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Expectancy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Equity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Goal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Attribution Theory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8F0B4C7-6C9C-4AD9-3048-60DFECCB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F9E-4406-4854-A6A5-64FF718AD564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AF95CB-FA78-E373-F493-F45ED265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4B13B-0BF5-1FDE-11D4-04691F95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28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00526" y="484180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</a:rPr>
              <a:t>Maslow’s Hierarchy of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Human needs are arranged in series of levels, a hierarchy of importance. 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People are wanting beings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They always want more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Their want depends on what they already have.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F3D06-9A57-1A3A-3B2C-B4C75A36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BBA0-0AEC-49AF-94BD-BEE7BDB7C511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0B8A46-CE2E-678D-84C2-43973988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A93DF5-AC18-DC43-E289-805CF50A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-312784" y="578610"/>
            <a:ext cx="11191474" cy="13073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905200" y="1885950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degree to which and individual chooses to engage in certain specified behavior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Organization and its member’s relation is influenced by what motivates them to work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B9A3AA-A231-5755-542C-4CA3D900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A1-7DF9-4F9E-A742-9C3E65B627DB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8AC08F-92DC-3CD8-6005-DF90B62E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2C8130-A267-881D-C534-A3B0F61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58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43325" y="625392"/>
            <a:ext cx="11191474" cy="345882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</a:rPr>
              <a:t>Nine innate Needs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including drives and goals identified by Maslow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EDDC9-A35C-1F4B-C7F8-04A8455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ADEC-E259-4686-8D03-7402AA5D8B52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20A91-5E1D-0722-2CBA-C03A907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A88E82-AC84-3E94-2C15-6191324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20</a:t>
            </a:fld>
            <a:endParaRPr lang="en-US" noProof="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9332F9F-6B27-2B82-ECFC-B13E528CC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897784"/>
              </p:ext>
            </p:extLst>
          </p:nvPr>
        </p:nvGraphicFramePr>
        <p:xfrm>
          <a:off x="1728495" y="1414825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65B4612-F29D-D2B0-D532-FD4FFF28C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697287"/>
              </p:ext>
            </p:extLst>
          </p:nvPr>
        </p:nvGraphicFramePr>
        <p:xfrm>
          <a:off x="1718153" y="2342717"/>
          <a:ext cx="2097781" cy="116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AFF0135-6E5B-30EA-28B4-546F8C984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389732"/>
              </p:ext>
            </p:extLst>
          </p:nvPr>
        </p:nvGraphicFramePr>
        <p:xfrm>
          <a:off x="1728495" y="3730817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D003911-1A4D-F72F-FB0E-5DDDA02A1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20424"/>
              </p:ext>
            </p:extLst>
          </p:nvPr>
        </p:nvGraphicFramePr>
        <p:xfrm>
          <a:off x="1728495" y="4898908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7ADA937-B010-E54E-4902-EF4B72ABC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2970"/>
              </p:ext>
            </p:extLst>
          </p:nvPr>
        </p:nvGraphicFramePr>
        <p:xfrm>
          <a:off x="4111625" y="1647687"/>
          <a:ext cx="6003278" cy="664047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to develop our full potential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4AD3693-A574-DF31-3998-38F7280C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4329"/>
              </p:ext>
            </p:extLst>
          </p:nvPr>
        </p:nvGraphicFramePr>
        <p:xfrm>
          <a:off x="4111625" y="2687848"/>
          <a:ext cx="6003278" cy="822960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that is prerequisite for satisfaction of other needs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8033342-26A7-7DB5-0B53-CEE79375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06308"/>
              </p:ext>
            </p:extLst>
          </p:nvPr>
        </p:nvGraphicFramePr>
        <p:xfrm>
          <a:off x="4111625" y="3866091"/>
          <a:ext cx="6003278" cy="822960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 spiritual need, ‘to be one at one with universe’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57D2C53-7DC6-2730-AE4F-7E7DF796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02955"/>
              </p:ext>
            </p:extLst>
          </p:nvPr>
        </p:nvGraphicFramePr>
        <p:xfrm>
          <a:off x="4111624" y="4969010"/>
          <a:ext cx="7623175" cy="1188720"/>
        </p:xfrm>
        <a:graphic>
          <a:graphicData uri="http://schemas.openxmlformats.org/drawingml/2006/table">
            <a:tbl>
              <a:tblPr firstRow="1" bandRow="1"/>
              <a:tblGrid>
                <a:gridCol w="7623175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to gain  to systematize knowledge, the need for curiosity, learning, philosophizing, experimenting and exploring 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22" grpId="0">
        <p:bldAsOne/>
      </p:bldGraphic>
      <p:bldGraphic spid="2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EDDC9-A35C-1F4B-C7F8-04A8455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ADEC-E259-4686-8D03-7402AA5D8B52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20A91-5E1D-0722-2CBA-C03A907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A88E82-AC84-3E94-2C15-6191324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21</a:t>
            </a:fld>
            <a:endParaRPr lang="en-US" noProof="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9332F9F-6B27-2B82-ECFC-B13E528CC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947773"/>
              </p:ext>
            </p:extLst>
          </p:nvPr>
        </p:nvGraphicFramePr>
        <p:xfrm>
          <a:off x="1728495" y="1414825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65B4612-F29D-D2B0-D532-FD4FFF28C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124341"/>
              </p:ext>
            </p:extLst>
          </p:nvPr>
        </p:nvGraphicFramePr>
        <p:xfrm>
          <a:off x="1728495" y="2594328"/>
          <a:ext cx="2097781" cy="92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AFF0135-6E5B-30EA-28B4-546F8C984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724132"/>
              </p:ext>
            </p:extLst>
          </p:nvPr>
        </p:nvGraphicFramePr>
        <p:xfrm>
          <a:off x="1728495" y="3730817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D003911-1A4D-F72F-FB0E-5DDDA02A1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431093"/>
              </p:ext>
            </p:extLst>
          </p:nvPr>
        </p:nvGraphicFramePr>
        <p:xfrm>
          <a:off x="1728495" y="4898908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7ADA937-B010-E54E-4902-EF4B72ABC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56586"/>
              </p:ext>
            </p:extLst>
          </p:nvPr>
        </p:nvGraphicFramePr>
        <p:xfrm>
          <a:off x="4111625" y="1588488"/>
          <a:ext cx="7994650" cy="1005840"/>
        </p:xfrm>
        <a:graphic>
          <a:graphicData uri="http://schemas.openxmlformats.org/drawingml/2006/table">
            <a:tbl>
              <a:tblPr firstRow="1" bandRow="1"/>
              <a:tblGrid>
                <a:gridCol w="7994650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Need for strength, confidence, achievement, self-esteem, independence, reputation, prestige, recognition, attention, appreciation and the respect of others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4AD3693-A574-DF31-3998-38F7280C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33188"/>
              </p:ext>
            </p:extLst>
          </p:nvPr>
        </p:nvGraphicFramePr>
        <p:xfrm>
          <a:off x="4111624" y="2745389"/>
          <a:ext cx="7146925" cy="822960"/>
        </p:xfrm>
        <a:graphic>
          <a:graphicData uri="http://schemas.openxmlformats.org/drawingml/2006/table">
            <a:tbl>
              <a:tblPr firstRow="1" bandRow="1"/>
              <a:tblGrid>
                <a:gridCol w="7146925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for attachment, belongingness, affection, love, relationships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8033342-26A7-7DB5-0B53-CEE79375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59014"/>
              </p:ext>
            </p:extLst>
          </p:nvPr>
        </p:nvGraphicFramePr>
        <p:xfrm>
          <a:off x="4111625" y="3866091"/>
          <a:ext cx="7623174" cy="701040"/>
        </p:xfrm>
        <a:graphic>
          <a:graphicData uri="http://schemas.openxmlformats.org/drawingml/2006/table">
            <a:tbl>
              <a:tblPr firstRow="1" bandRow="1"/>
              <a:tblGrid>
                <a:gridCol w="7623174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Need for security, comport, freedom from fear, shelter, predictability, and an organized world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57D2C53-7DC6-2730-AE4F-7E7DF796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0268"/>
              </p:ext>
            </p:extLst>
          </p:nvPr>
        </p:nvGraphicFramePr>
        <p:xfrm>
          <a:off x="4111624" y="4969010"/>
          <a:ext cx="7623175" cy="822960"/>
        </p:xfrm>
        <a:graphic>
          <a:graphicData uri="http://schemas.openxmlformats.org/drawingml/2006/table">
            <a:tbl>
              <a:tblPr firstRow="1" bandRow="1"/>
              <a:tblGrid>
                <a:gridCol w="7623175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for sunlight, food, water, rest, oxygen –needs basic to our survival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ED6FC1A-ECD8-CC20-5C20-CC9464B9F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320625"/>
              </p:ext>
            </p:extLst>
          </p:nvPr>
        </p:nvGraphicFramePr>
        <p:xfrm>
          <a:off x="1728495" y="233127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12" name="Table 28">
            <a:extLst>
              <a:ext uri="{FF2B5EF4-FFF2-40B4-BE49-F238E27FC236}">
                <a16:creationId xmlns:a16="http://schemas.microsoft.com/office/drawing/2014/main" id="{97F6E2E2-1AAE-50D8-9B6C-05419DB79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9050"/>
              </p:ext>
            </p:extLst>
          </p:nvPr>
        </p:nvGraphicFramePr>
        <p:xfrm>
          <a:off x="4111625" y="462221"/>
          <a:ext cx="6003278" cy="664047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for order and beauty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5" grpId="0">
        <p:bldAsOne/>
      </p:bldGraphic>
      <p:bldGraphic spid="22" grpId="0">
        <p:bldAsOne/>
      </p:bldGraphic>
      <p:bldGraphic spid="24" grpId="0">
        <p:bldAsOne/>
      </p:bldGraphic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EDDC9-A35C-1F4B-C7F8-04A8455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ADEC-E259-4686-8D03-7402AA5D8B52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20A91-5E1D-0722-2CBA-C03A907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A88E82-AC84-3E94-2C15-6191324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22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4C9B9A-95EE-8098-6864-E20748B733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502506"/>
              </p:ext>
            </p:extLst>
          </p:nvPr>
        </p:nvGraphicFramePr>
        <p:xfrm>
          <a:off x="1600200" y="634389"/>
          <a:ext cx="8128000" cy="526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rapezoid 8">
            <a:extLst>
              <a:ext uri="{FF2B5EF4-FFF2-40B4-BE49-F238E27FC236}">
                <a16:creationId xmlns:a16="http://schemas.microsoft.com/office/drawing/2014/main" id="{80CFDF0B-CCCB-28B1-1A15-4E2029F38F10}"/>
              </a:ext>
            </a:extLst>
          </p:cNvPr>
          <p:cNvSpPr/>
          <p:nvPr/>
        </p:nvSpPr>
        <p:spPr>
          <a:xfrm>
            <a:off x="3928532" y="3082242"/>
            <a:ext cx="4032251" cy="749835"/>
          </a:xfrm>
          <a:prstGeom prst="trapezoid">
            <a:avLst>
              <a:gd name="adj" fmla="val 75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b="0" dirty="0"/>
              <a:t>Love</a:t>
            </a:r>
            <a:endParaRPr lang="en-US" sz="4400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912866BD-E9B9-339A-D392-40E48C7663F4}"/>
              </a:ext>
            </a:extLst>
          </p:cNvPr>
          <p:cNvSpPr/>
          <p:nvPr/>
        </p:nvSpPr>
        <p:spPr>
          <a:xfrm>
            <a:off x="4482042" y="2339384"/>
            <a:ext cx="2908300" cy="749835"/>
          </a:xfrm>
          <a:prstGeom prst="trapezoid">
            <a:avLst>
              <a:gd name="adj" fmla="val 75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0" dirty="0"/>
              <a:t>Esteem</a:t>
            </a:r>
            <a:endParaRPr lang="en-US" sz="4000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E55CF6C-41D1-AC5F-2309-C83641C78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070364"/>
              </p:ext>
            </p:extLst>
          </p:nvPr>
        </p:nvGraphicFramePr>
        <p:xfrm>
          <a:off x="5045338" y="1009430"/>
          <a:ext cx="1798637" cy="1345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7C5D644-A364-9076-47AF-35DC7EF547B0}"/>
              </a:ext>
            </a:extLst>
          </p:cNvPr>
          <p:cNvSpPr txBox="1"/>
          <p:nvPr/>
        </p:nvSpPr>
        <p:spPr>
          <a:xfrm>
            <a:off x="2211916" y="557185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Maslow’s Hierarchy of Needs Model</a:t>
            </a:r>
          </a:p>
        </p:txBody>
      </p:sp>
    </p:spTree>
    <p:extLst>
      <p:ext uri="{BB962C8B-B14F-4D97-AF65-F5344CB8AC3E}">
        <p14:creationId xmlns:p14="http://schemas.microsoft.com/office/powerpoint/2010/main" val="45289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00526" y="484180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Herzberg’s Two-Factor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Hygiene and Motivating Factors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Motivation and Job Satisfaction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23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83025" y="-122832"/>
            <a:ext cx="11191474" cy="1378852"/>
          </a:xfrm>
        </p:spPr>
        <p:txBody>
          <a:bodyPr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Two Factor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24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B30A2A-B5F8-B0C8-E121-297801424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534" y="1239322"/>
            <a:ext cx="9502106" cy="50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83025" y="-122832"/>
            <a:ext cx="11191474" cy="1378852"/>
          </a:xfrm>
        </p:spPr>
        <p:txBody>
          <a:bodyPr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Herzberg’s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25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A2DF9-FE26-7BBA-3203-32E4C9F74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989" y="1075267"/>
            <a:ext cx="4999619" cy="50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95237" y="503135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Hygiene or Motivating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Salary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Job Security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Supervision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Working Conditions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Company Policy and Administration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Interpersonal Relations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11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00263" y="388930"/>
            <a:ext cx="11191474" cy="1372184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Motivation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14701" y="1595967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Advancement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work itself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Possibility for growth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Responsibility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Achievement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48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eams">
            <a:extLst>
              <a:ext uri="{FF2B5EF4-FFF2-40B4-BE49-F238E27FC236}">
                <a16:creationId xmlns:a16="http://schemas.microsoft.com/office/drawing/2014/main" id="{FBA77B1F-F15D-4541-9550-8F9BFE15D5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Sometimes </a:t>
            </a:r>
            <a:r>
              <a:rPr lang="en-US" sz="8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dreams</a:t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7406640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are </a:t>
            </a:r>
            <a:r>
              <a:rPr lang="en-US" sz="8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wiser</a:t>
            </a: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than waking.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Black Elk – Oglala Sioux Medicine Man</a:t>
            </a: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B84A-B32E-9037-8D83-6EF2D776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02C5-3004-44CB-A1DC-FF4709AD0956}" type="datetime4">
              <a:rPr lang="en-US" noProof="0" smtClean="0"/>
              <a:t>May 12, 2023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8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503230"/>
            <a:ext cx="11191474" cy="14978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905200" y="1885950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 and Persistence of action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Typified as Individual Phenomenon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Described as Intentional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Multifaceted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Arousal (What gets people activated?)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Behavior 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1291CB-211F-F48A-17D1-AF5940E1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4A5-0486-4FE6-8F12-64725B75B5E8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4A5FD9-B64A-541D-A423-6B1EB00A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3CABA-8ACF-8212-8C12-091AEF9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5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00526" y="484180"/>
            <a:ext cx="11191474" cy="14978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Concept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905200" y="1885950"/>
            <a:ext cx="9639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Behavior is determined by what motivates them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 is product of ability level and motivation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= ability * motivation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075CE2-412C-7A2C-F8B5-989804F7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4B1E-1C85-49FF-9E90-02A543D7A58E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CA9FC-4700-0E1D-0118-83891F48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42841C-BADA-45AF-555A-5D5014D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075CE2-412C-7A2C-F8B5-989804F7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4B1E-1C85-49FF-9E90-02A543D7A58E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CA9FC-4700-0E1D-0118-83891F48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42841C-BADA-45AF-555A-5D5014D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5</a:t>
            </a:fld>
            <a:endParaRPr lang="en-US" noProof="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0A59AF-D7C8-ECE0-E45A-7267B9422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644980"/>
              </p:ext>
            </p:extLst>
          </p:nvPr>
        </p:nvGraphicFramePr>
        <p:xfrm>
          <a:off x="842893" y="582595"/>
          <a:ext cx="7909170" cy="395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1BEF31A-0701-445F-E94D-A94237A0AA41}"/>
              </a:ext>
            </a:extLst>
          </p:cNvPr>
          <p:cNvGrpSpPr/>
          <p:nvPr/>
        </p:nvGrpSpPr>
        <p:grpSpPr>
          <a:xfrm>
            <a:off x="10219803" y="1694406"/>
            <a:ext cx="1734594" cy="1734594"/>
            <a:chOff x="6047330" y="1798409"/>
            <a:chExt cx="1734594" cy="1734594"/>
          </a:xfrm>
          <a:scene3d>
            <a:camera prst="orthographicFront"/>
            <a:lightRig rig="chilly" dir="t"/>
          </a:scene3d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8D1A59-6500-25AB-27B4-AD7E16611B43}"/>
                </a:ext>
              </a:extLst>
            </p:cNvPr>
            <p:cNvSpPr/>
            <p:nvPr/>
          </p:nvSpPr>
          <p:spPr>
            <a:xfrm>
              <a:off x="6047330" y="1798409"/>
              <a:ext cx="1734594" cy="1734594"/>
            </a:xfrm>
            <a:prstGeom prst="ellipse">
              <a:avLst/>
            </a:prstGeom>
            <a:effectLst>
              <a:innerShdw blurRad="63500" dist="50800" dir="16200000">
                <a:schemeClr val="bg1">
                  <a:alpha val="50000"/>
                </a:schemeClr>
              </a:innerShdw>
            </a:effectLst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64A7672E-9BAE-DFC1-36D7-5465CDFDE4C4}"/>
                </a:ext>
              </a:extLst>
            </p:cNvPr>
            <p:cNvSpPr txBox="1"/>
            <p:nvPr/>
          </p:nvSpPr>
          <p:spPr>
            <a:xfrm>
              <a:off x="6301355" y="2052434"/>
              <a:ext cx="1226544" cy="12265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Environment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157522-B39B-83D7-7889-B87AEC93B686}"/>
              </a:ext>
            </a:extLst>
          </p:cNvPr>
          <p:cNvGrpSpPr/>
          <p:nvPr/>
        </p:nvGrpSpPr>
        <p:grpSpPr>
          <a:xfrm>
            <a:off x="8976136" y="2055216"/>
            <a:ext cx="1006064" cy="1006064"/>
            <a:chOff x="4875427" y="2073963"/>
            <a:chExt cx="1006064" cy="1006064"/>
          </a:xfrm>
          <a:scene3d>
            <a:camera prst="orthographicFront"/>
            <a:lightRig rig="chilly" dir="t"/>
          </a:scene3d>
        </p:grpSpPr>
        <p:sp>
          <p:nvSpPr>
            <p:cNvPr id="16" name="Plus Sign 15">
              <a:extLst>
                <a:ext uri="{FF2B5EF4-FFF2-40B4-BE49-F238E27FC236}">
                  <a16:creationId xmlns:a16="http://schemas.microsoft.com/office/drawing/2014/main" id="{14FABD08-F390-2FAC-9800-92410BB69817}"/>
                </a:ext>
              </a:extLst>
            </p:cNvPr>
            <p:cNvSpPr/>
            <p:nvPr/>
          </p:nvSpPr>
          <p:spPr>
            <a:xfrm>
              <a:off x="4875427" y="2073963"/>
              <a:ext cx="1006064" cy="1006064"/>
            </a:xfrm>
            <a:prstGeom prst="mathPlus">
              <a:avLst/>
            </a:prstGeom>
            <a:sp3d z="-70000" extrusionH="1700" prstMaterial="translucentPowder">
              <a:bevelT w="25400" h="6350" prst="softRound"/>
              <a:bevelB w="0" h="0" prst="convex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lus Sign 4">
              <a:extLst>
                <a:ext uri="{FF2B5EF4-FFF2-40B4-BE49-F238E27FC236}">
                  <a16:creationId xmlns:a16="http://schemas.microsoft.com/office/drawing/2014/main" id="{A6ED398F-4000-D54B-4F1B-F4A11B74FCBD}"/>
                </a:ext>
              </a:extLst>
            </p:cNvPr>
            <p:cNvSpPr txBox="1"/>
            <p:nvPr/>
          </p:nvSpPr>
          <p:spPr>
            <a:xfrm>
              <a:off x="5008781" y="2458682"/>
              <a:ext cx="739356" cy="236626"/>
            </a:xfrm>
            <a:prstGeom prst="rect">
              <a:avLst/>
            </a:prstGeom>
            <a:sp3d z="-7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4A834D-6C93-8130-602F-2FA18A6C6A37}"/>
              </a:ext>
            </a:extLst>
          </p:cNvPr>
          <p:cNvSpPr txBox="1"/>
          <p:nvPr/>
        </p:nvSpPr>
        <p:spPr>
          <a:xfrm>
            <a:off x="1019175" y="3857625"/>
            <a:ext cx="1032993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sz="3100" dirty="0">
                <a:solidFill>
                  <a:srgbClr val="92D050"/>
                </a:solidFill>
              </a:rPr>
              <a:t>Performance is the function of interaction between individual’s ability, motivation and environment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4" y="16934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20627" y="251349"/>
            <a:ext cx="11191474" cy="14978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Basic Motivation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44D24-2A8D-9280-C62C-2EE9FFFF3094}"/>
              </a:ext>
            </a:extLst>
          </p:cNvPr>
          <p:cNvSpPr/>
          <p:nvPr/>
        </p:nvSpPr>
        <p:spPr>
          <a:xfrm>
            <a:off x="1224163" y="1985984"/>
            <a:ext cx="2190750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NEEDS/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911BC-2628-C707-EF13-FBC8FF7A0304}"/>
              </a:ext>
            </a:extLst>
          </p:cNvPr>
          <p:cNvSpPr/>
          <p:nvPr/>
        </p:nvSpPr>
        <p:spPr>
          <a:xfrm>
            <a:off x="4820189" y="1982020"/>
            <a:ext cx="2322403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DRIVING FORCE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(behavior/action)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225-ED91-4165-F0B0-DECE640046DA}"/>
              </a:ext>
            </a:extLst>
          </p:cNvPr>
          <p:cNvSpPr/>
          <p:nvPr/>
        </p:nvSpPr>
        <p:spPr>
          <a:xfrm>
            <a:off x="8531332" y="1982020"/>
            <a:ext cx="2322403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DESIRED GOALS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748439-BC83-FEEE-D2EF-F62FE4F3D02D}"/>
              </a:ext>
            </a:extLst>
          </p:cNvPr>
          <p:cNvSpPr/>
          <p:nvPr/>
        </p:nvSpPr>
        <p:spPr>
          <a:xfrm>
            <a:off x="4784618" y="4079060"/>
            <a:ext cx="2322403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FULFILMENT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6E5B6-A626-7B02-3B9E-4838D245C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769862"/>
              </p:ext>
            </p:extLst>
          </p:nvPr>
        </p:nvGraphicFramePr>
        <p:xfrm>
          <a:off x="3414913" y="2208420"/>
          <a:ext cx="1369705" cy="92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3A822C8-32A9-D6C4-46E3-5DE552CD1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48296"/>
              </p:ext>
            </p:extLst>
          </p:nvPr>
        </p:nvGraphicFramePr>
        <p:xfrm>
          <a:off x="7142592" y="2208420"/>
          <a:ext cx="1369705" cy="92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9EBB466C-9546-0673-920E-0F54AB43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7A0-6D20-4AA1-B046-6B15D7330367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86B2482C-1CFA-504F-CC6A-E28CF6F8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4204062-24C8-DBBE-FFDD-4F5FDDC1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0F780F74-7355-A398-5931-30F10AAC77DE}"/>
              </a:ext>
            </a:extLst>
          </p:cNvPr>
          <p:cNvSpPr/>
          <p:nvPr/>
        </p:nvSpPr>
        <p:spPr>
          <a:xfrm flipH="1">
            <a:off x="1913466" y="3105975"/>
            <a:ext cx="2862096" cy="1784075"/>
          </a:xfrm>
          <a:prstGeom prst="bentUpArrow">
            <a:avLst>
              <a:gd name="adj1" fmla="val 17407"/>
              <a:gd name="adj2" fmla="val 2286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C706C3C5-A2C8-CF5E-B6D2-5DFE297A0CE6}"/>
              </a:ext>
            </a:extLst>
          </p:cNvPr>
          <p:cNvSpPr/>
          <p:nvPr/>
        </p:nvSpPr>
        <p:spPr>
          <a:xfrm rot="16200000" flipH="1">
            <a:off x="7578611" y="2634384"/>
            <a:ext cx="1813471" cy="2756647"/>
          </a:xfrm>
          <a:prstGeom prst="bentUpArrow">
            <a:avLst>
              <a:gd name="adj1" fmla="val 14746"/>
              <a:gd name="adj2" fmla="val 1916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DF721-4710-C09D-BB54-B9FDF0A49EC3}"/>
              </a:ext>
            </a:extLst>
          </p:cNvPr>
          <p:cNvSpPr txBox="1"/>
          <p:nvPr/>
        </p:nvSpPr>
        <p:spPr>
          <a:xfrm>
            <a:off x="7763933" y="4376523"/>
            <a:ext cx="209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provide</a:t>
            </a:r>
          </a:p>
        </p:txBody>
      </p:sp>
    </p:spTree>
    <p:extLst>
      <p:ext uri="{BB962C8B-B14F-4D97-AF65-F5344CB8AC3E}">
        <p14:creationId xmlns:p14="http://schemas.microsoft.com/office/powerpoint/2010/main" val="17739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Graphic spid="16" grpId="0">
        <p:bldAsOne/>
      </p:bldGraphic>
      <p:bldGraphic spid="17" grpId="0">
        <p:bldAsOne/>
      </p:bldGraphic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0" y="276733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12 Human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448762" y="2098332"/>
            <a:ext cx="44554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and Well-being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Work/career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Stability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Home/Shelter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CDF16-5447-58F1-D430-022E65B8AF56}"/>
              </a:ext>
            </a:extLst>
          </p:cNvPr>
          <p:cNvSpPr txBox="1"/>
          <p:nvPr/>
        </p:nvSpPr>
        <p:spPr>
          <a:xfrm>
            <a:off x="6431223" y="2098332"/>
            <a:ext cx="4695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Relationships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Spirituality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 and Safety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A5303-1937-1E5D-FDB2-E22055B7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CECB-B470-4694-8EF8-E624320D0620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7DBA-4479-C135-0111-AC96DAEA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74149-0267-673E-3D7D-5CC75692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0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617345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Theory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Motivation is complex subject.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Personal thing and influenced by many variables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Money as Motivator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Fulfillment of twelve human needs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 and private life are two new millennium to revolve around 12 human needs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5DDBE5-F848-E374-F819-CC835C4E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13B-B3A3-4A1B-94C3-6842709437B2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11F98A-C1F3-05F5-3EE0-120E6563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A2842A-0943-FD96-6703-B4851B15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7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0" y="244489"/>
            <a:ext cx="11191474" cy="1464116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Intrinsic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459241" y="1533526"/>
            <a:ext cx="9639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Psychological Rewards such as: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sense of challenge and achievement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Receiving appreciation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Opportunity to use one’s ability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recognition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Being treated in caring and considerate manner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Determined by action and behave of individual manager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316501-83F6-18AC-B142-672AD16B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991D-F917-4421-B80C-9EFF2C22FCD7}" type="datetime4">
              <a:rPr lang="en-US" noProof="0" smtClean="0"/>
              <a:t>May 12,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48346D-D3DF-BF24-9612-A38BE3FD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6B7922-E576-4A48-8D96-118DEC20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1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faul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44965766_Inspirational quotes_RVA_v4" id="{F79807E6-3F94-4870-B67D-433514FA159F}" vid="{4F044334-B8B4-481D-A068-11255B7C15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4F8E65-5EAA-4DCD-8461-F9BDA12AC6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175DE86-58D3-4347-B547-AF9F865DD6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F9B716-08C5-4102-B5AF-6AFC4934BB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2738</TotalTime>
  <Words>881</Words>
  <Application>Microsoft Office PowerPoint</Application>
  <PresentationFormat>Widescreen</PresentationFormat>
  <Paragraphs>281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Gill Sans MT</vt:lpstr>
      <vt:lpstr>Palatino Linotype</vt:lpstr>
      <vt:lpstr>Verdana</vt:lpstr>
      <vt:lpstr>Wingdings</vt:lpstr>
      <vt:lpstr>Office Theme</vt:lpstr>
      <vt:lpstr>WORK MOTIVATION</vt:lpstr>
      <vt:lpstr>Motivation</vt:lpstr>
      <vt:lpstr>Characteristics</vt:lpstr>
      <vt:lpstr>Concept of Motivation</vt:lpstr>
      <vt:lpstr>PowerPoint Presentation</vt:lpstr>
      <vt:lpstr>Basic Motivation Model</vt:lpstr>
      <vt:lpstr>12 Human Needs</vt:lpstr>
      <vt:lpstr>Theory of Motivation</vt:lpstr>
      <vt:lpstr>Intrinsic Motivation</vt:lpstr>
      <vt:lpstr>Extrinsic Motivation</vt:lpstr>
      <vt:lpstr>Developing Passion for Work</vt:lpstr>
      <vt:lpstr>Threefold Classification</vt:lpstr>
      <vt:lpstr>Ten steps to a Happy Workplace</vt:lpstr>
      <vt:lpstr>PowerPoint Presentation</vt:lpstr>
      <vt:lpstr>PowerPoint Presentation</vt:lpstr>
      <vt:lpstr>PowerPoint Presentation</vt:lpstr>
      <vt:lpstr>If you are always trying to be normal,  you will never know how   AMAZING   you can be. </vt:lpstr>
      <vt:lpstr>Theories of Motivation</vt:lpstr>
      <vt:lpstr>Maslow’s Hierarchy of Needs Theory</vt:lpstr>
      <vt:lpstr>Nine innate Needs  including drives and goals identified by Maslow</vt:lpstr>
      <vt:lpstr>PowerPoint Presentation</vt:lpstr>
      <vt:lpstr>PowerPoint Presentation</vt:lpstr>
      <vt:lpstr>Herzberg’s Two-Factor Theory</vt:lpstr>
      <vt:lpstr>What is Two Factor Theory</vt:lpstr>
      <vt:lpstr>Herzberg’s Approach</vt:lpstr>
      <vt:lpstr>Hygiene or Motivating Factors</vt:lpstr>
      <vt:lpstr>Motivation Factors</vt:lpstr>
      <vt:lpstr>Sometimes dreams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MOTIVATION</dc:title>
  <dc:creator>Prabesh Adhikari</dc:creator>
  <cp:lastModifiedBy>Prabesh Adhikari</cp:lastModifiedBy>
  <cp:revision>142</cp:revision>
  <dcterms:created xsi:type="dcterms:W3CDTF">2023-04-30T09:14:39Z</dcterms:created>
  <dcterms:modified xsi:type="dcterms:W3CDTF">2023-05-12T17:14:31Z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