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2" r:id="rId7"/>
    <p:sldId id="30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45" d="100"/>
          <a:sy n="45" d="100"/>
        </p:scale>
        <p:origin x="29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PIVOTING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Prabesh </a:t>
            </a:r>
            <a:r>
              <a:rPr lang="en-US" sz="1600" dirty="0" err="1"/>
              <a:t>adhikari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97FAC-61E7-9224-198C-90063849B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Tool allowing users to perform same function as chart, but in simpler way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Four Main Parts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Values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Rows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Columns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Filters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Main idea to recognize initial business, model, product or strategy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Enables to rearrange columns and rows for viewing data in different perspectives</a:t>
            </a:r>
          </a:p>
        </p:txBody>
      </p:sp>
    </p:spTree>
    <p:extLst>
      <p:ext uri="{BB962C8B-B14F-4D97-AF65-F5344CB8AC3E}">
        <p14:creationId xmlns:p14="http://schemas.microsoft.com/office/powerpoint/2010/main" val="72197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B669-F87E-3F00-A7FE-577DF70F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sum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E1DB9-80E7-FE65-AABA-7D186C14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Data Transformation – Restructuring of data to wide format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Changing Perspectives – Changing the way of viewing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Aggregation – Aggregating data in one or more dimension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Enhancing Visualization – Allows users to display data in different ways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Facilitating Analysis – Quickly explore different dimension and identify trends, patterns an 			           outliers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Dynamic Reporting – Allows interactive exploration of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3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B669-F87E-3F00-A7FE-577DF70F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E1DB9-80E7-FE65-AABA-7D186C14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Sales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Financial Reporting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Inventory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Social Media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Market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Employee Performance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2490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{05E65E49-4D3B-4295-87F2-F75D772DBBDB}tf22712842_win32</Template>
  <TotalTime>19</TotalTime>
  <Words>149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Bookman Old Style</vt:lpstr>
      <vt:lpstr>Calibri</vt:lpstr>
      <vt:lpstr>Franklin Gothic Book</vt:lpstr>
      <vt:lpstr>Wingdings</vt:lpstr>
      <vt:lpstr>Custom</vt:lpstr>
      <vt:lpstr>PIVOTING</vt:lpstr>
      <vt:lpstr>PowerPoint Presentation</vt:lpstr>
      <vt:lpstr>To sum up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PIVOTING</dc:title>
  <dc:creator>Prabesh Adhikari</dc:creator>
  <cp:lastModifiedBy>Prabesh Adhikari</cp:lastModifiedBy>
  <cp:revision>8</cp:revision>
  <dcterms:created xsi:type="dcterms:W3CDTF">2024-04-01T13:45:24Z</dcterms:created>
  <dcterms:modified xsi:type="dcterms:W3CDTF">2024-04-01T14:05:04Z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