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4" r:id="rId6"/>
    <p:sldId id="307" r:id="rId7"/>
    <p:sldId id="301" r:id="rId8"/>
    <p:sldId id="308" r:id="rId9"/>
    <p:sldId id="309" r:id="rId10"/>
    <p:sldId id="311" r:id="rId11"/>
    <p:sldId id="310" r:id="rId12"/>
    <p:sldId id="302" r:id="rId13"/>
    <p:sldId id="303" r:id="rId14"/>
    <p:sldId id="312" r:id="rId15"/>
    <p:sldId id="313" r:id="rId16"/>
    <p:sldId id="314" r:id="rId17"/>
    <p:sldId id="306" r:id="rId18"/>
    <p:sldId id="3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i.co/insight/what-pivoting-is-when-to-pivot-and-how-to-pivot-effectively#:~:text=In%20business%2C%20pivoting%20is%20a,%2C%20product%2C%20or%20target%20market" TargetMode="External"/><Relationship Id="rId2" Type="http://schemas.openxmlformats.org/officeDocument/2006/relationships/hyperlink" Target="https://www.rst.software/blog/effective-business-pivoting-101-when-why-and-how#:~:text=The%20idea%20of%20pivoting%20is,building%20on%20their%20existing%20strength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06" y="-22860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PIVOTING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Prabesh ADHIKARI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B669-F87E-3F00-A7FE-577DF70F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1DB9-80E7-FE65-AABA-7D186C14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Sales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Financial Reporting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Inventory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Social Media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Market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Employee Performance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42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B669-F87E-3F00-A7FE-577DF70F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1DB9-80E7-FE65-AABA-7D186C14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Entrepreneurship is hard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Startup is high uncertain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Difficult to clearly identify a universal moment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Changing of strategy at right moment pays you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First aspect must be to look overall customer satisfaction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029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B669-F87E-3F00-A7FE-577DF70F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019C3-3750-7D2A-2CEE-BFC7E34A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2290344"/>
            <a:ext cx="9088118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2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B669-F87E-3F00-A7FE-577DF70F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0330A-9B5F-6F6C-4839-C5535A75D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0" y="0"/>
            <a:ext cx="11841227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32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AEBA-215F-10C5-E4DF-ADC7587C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B30282-CE14-B02A-F95F-6D5DE7D98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0989" y="2109089"/>
            <a:ext cx="3926762" cy="2779618"/>
          </a:xfrm>
        </p:spPr>
      </p:pic>
    </p:spTree>
    <p:extLst>
      <p:ext uri="{BB962C8B-B14F-4D97-AF65-F5344CB8AC3E}">
        <p14:creationId xmlns:p14="http://schemas.microsoft.com/office/powerpoint/2010/main" val="256048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AEBA-215F-10C5-E4DF-ADC7587C2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75DA6-8FC8-B136-8086-DFCF1010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https://www.rst.software/blog/effective-business-pivoting-101-when-why-and-how#:~:text=The%20idea%20of%20pivoting%20is,building%20on%20their%20existing%20strengths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https://fi.co/insight/what-pivoting-is-when-to-pivot-and-how-to-pivot-effectively#:~:text=In%20business%2C%20pivoting%20is%20a,%2C%20product%2C%20or%20target%20market</a:t>
            </a:r>
            <a:endParaRPr lang="en-US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/>
              <a:t> https://www.merriam-webster.com/dictionary/pivot#</a:t>
            </a:r>
          </a:p>
        </p:txBody>
      </p:sp>
    </p:spTree>
    <p:extLst>
      <p:ext uri="{BB962C8B-B14F-4D97-AF65-F5344CB8AC3E}">
        <p14:creationId xmlns:p14="http://schemas.microsoft.com/office/powerpoint/2010/main" val="259024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318A-C2EB-6924-EBAB-5CAA0B00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BD83-DAFC-C621-693D-054F400D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Strategic move where company switches its focus to respond market changes, customer demands, or unforeseen challenges.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Main idea: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To recognize the initial business model, product, or strategy might not be yielding desired results</a:t>
            </a:r>
          </a:p>
          <a:p>
            <a:pPr lvl="1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Rather than sticking to original plan, performing successful pivot allows to adjust their course while building on their existing strengths.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Encourages flexibility and fosters a culture of innovation, positioning businesses to seize new opportunities and tackle emerging threats proactively.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6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318A-C2EB-6924-EBAB-5CAA0B00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BD83-DAFC-C621-693D-054F400D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Process to change company’s direction when current strategy is not producing desired results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Involves strategic change of business model, product, or target market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Creates opportunities for overcoming emerging challenges e.g. market changes, customer         demands, unforeseen challenges,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Might be challenging and risky process but also rewarding and necessary </a:t>
            </a:r>
          </a:p>
          <a:p>
            <a:pPr marL="0" indent="0" algn="just">
              <a:buClr>
                <a:schemeClr val="tx1"/>
              </a:buClr>
              <a:buNone/>
            </a:pPr>
            <a:r>
              <a:rPr lang="en-US" dirty="0"/>
              <a:t>e.g. adapting product, market, or strategy to changing customer need, competitive pressures, new opportunities 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0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97FAC-61E7-9224-198C-90063849B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Tool allowing users to perform same function as chart, but in simpler way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Four Main Parts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Values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Rows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Columns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 Filters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Main idea to recognize initial business, model, product or strategy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Enables to rearrange columns and rows for viewing data in different perspectives</a:t>
            </a:r>
          </a:p>
        </p:txBody>
      </p:sp>
    </p:spTree>
    <p:extLst>
      <p:ext uri="{BB962C8B-B14F-4D97-AF65-F5344CB8AC3E}">
        <p14:creationId xmlns:p14="http://schemas.microsoft.com/office/powerpoint/2010/main" val="721976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318A-C2EB-6924-EBAB-5CAA0B00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BD83-DAFC-C621-693D-054F400D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Product Pivot: </a:t>
            </a:r>
            <a:r>
              <a:rPr lang="en-US" dirty="0">
                <a:sym typeface="Wingdings" panose="05000000000000000000" pitchFamily="2" charset="2"/>
              </a:rPr>
              <a:t> Changing features, functionality, target audience of an existing product to better meet market demands</a:t>
            </a:r>
            <a:endParaRPr lang="en-US" dirty="0"/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Market Pivot </a:t>
            </a:r>
            <a:r>
              <a:rPr lang="en-US" dirty="0">
                <a:sym typeface="Wingdings" panose="05000000000000000000" pitchFamily="2" charset="2"/>
              </a:rPr>
              <a:t> Takes existing product and starts targeting new customer segment or industry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Technology Pivot  Adapting core technology or expertise to address a different problem or industry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Business Model Pivot  Fundamental change in generating revenue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Geographic Pivot  Expanding or contracting its geographic scope of operations to explore new markets or consolidate existing ones.</a:t>
            </a: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71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CF33-52A6-3322-7E8E-EEEF4152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know if pivoting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EA74-9D47-116B-EE10-A36D5433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Recognize the signs</a:t>
            </a:r>
            <a:r>
              <a:rPr lang="en-US" dirty="0">
                <a:sym typeface="Wingdings" panose="05000000000000000000" pitchFamily="2" charset="2"/>
              </a:rPr>
              <a:t> Current idea not getting momentum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Conduct candid evaluation  Make sure team’s skill and interests match new direction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Fear not pivoting  Avoid being attached to a failing idea and be willing to iterate and experiment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Iterate carefully  Avoid hasty decisions based on momentary setbacks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>
                <a:sym typeface="Wingdings" panose="05000000000000000000" pitchFamily="2" charset="2"/>
              </a:rPr>
              <a:t> Leverage your teams expertise  Pivoting needs cohesive and agile team. Prioritize communication and collaboration on group</a:t>
            </a: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4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CF33-52A6-3322-7E8E-EEEF4152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Pivot Effectively?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EA74-9D47-116B-EE10-A36D5433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Do as soon as you can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Pick new goals to align with your vision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Don’t scrap that work you’ve already done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Listen to your customers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Develop a pivot plan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Make sure pivot presents opportunities for growth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Communicate the pivot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dirty="0"/>
              <a:t> Monitor and revise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3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CF33-52A6-3322-7E8E-EEEF4152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Five Main Pivoting Areas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774604-89E8-DDA8-948B-2E016DFA6C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311" y="1951619"/>
            <a:ext cx="6601777" cy="37607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40540-04F3-DB70-67E3-7D8573B39DD9}"/>
              </a:ext>
            </a:extLst>
          </p:cNvPr>
          <p:cNvSpPr txBox="1"/>
          <p:nvPr/>
        </p:nvSpPr>
        <p:spPr>
          <a:xfrm>
            <a:off x="3891280" y="5712407"/>
            <a:ext cx="447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Source: Selcuk Atli, </a:t>
            </a:r>
          </a:p>
          <a:p>
            <a:pPr algn="ctr"/>
            <a:r>
              <a:rPr lang="en-US" dirty="0"/>
              <a:t>CEO AND Co-founder, Bunch</a:t>
            </a:r>
          </a:p>
        </p:txBody>
      </p:sp>
    </p:spTree>
    <p:extLst>
      <p:ext uri="{BB962C8B-B14F-4D97-AF65-F5344CB8AC3E}">
        <p14:creationId xmlns:p14="http://schemas.microsoft.com/office/powerpoint/2010/main" val="80299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B669-F87E-3F00-A7FE-577DF70F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1DB9-80E7-FE65-AABA-7D186C145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Data Transformation – Restructuring of data to wide format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Changing Perspectives – Changing the way of viewing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Aggregation – Aggregating data in one or more dimension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Enhancing Visualization – Allows users to display data in different ways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Facilitating Analysis – Quickly explore different dimension and identify trends, patterns an 			           outliers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Dynamic Reporting – Allows interactive exploration of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5379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{05E65E49-4D3B-4295-87F2-F75D772DBBDB}tf22712842_win32</Template>
  <TotalTime>620</TotalTime>
  <Words>674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Bookman Old Style</vt:lpstr>
      <vt:lpstr>Calibri</vt:lpstr>
      <vt:lpstr>Franklin Gothic Book</vt:lpstr>
      <vt:lpstr>Wingdings</vt:lpstr>
      <vt:lpstr>Custom</vt:lpstr>
      <vt:lpstr>PIVOTING</vt:lpstr>
      <vt:lpstr>Introduction</vt:lpstr>
      <vt:lpstr>PowerPoint Presentation</vt:lpstr>
      <vt:lpstr>PowerPoint Presentation</vt:lpstr>
      <vt:lpstr>Types</vt:lpstr>
      <vt:lpstr>How to know if pivoting is needed?</vt:lpstr>
      <vt:lpstr>How to Pivot Effectively?</vt:lpstr>
      <vt:lpstr>Five Main Pivoting Areas</vt:lpstr>
      <vt:lpstr>To sum up</vt:lpstr>
      <vt:lpstr>Examples</vt:lpstr>
      <vt:lpstr>Quick note</vt:lpstr>
      <vt:lpstr>Demo</vt:lpstr>
      <vt:lpstr>PowerPoint Presentation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PIVOTING</dc:title>
  <dc:creator>Prabesh Adhikari</dc:creator>
  <cp:lastModifiedBy>Prabesh Adhikari</cp:lastModifiedBy>
  <cp:revision>29</cp:revision>
  <dcterms:created xsi:type="dcterms:W3CDTF">2024-04-01T13:45:24Z</dcterms:created>
  <dcterms:modified xsi:type="dcterms:W3CDTF">2024-04-08T16:11:14Z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