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8"/>
  </p:notesMasterIdLst>
  <p:sldIdLst>
    <p:sldId id="316" r:id="rId5"/>
    <p:sldId id="310" r:id="rId6"/>
    <p:sldId id="311" r:id="rId7"/>
    <p:sldId id="312" r:id="rId8"/>
    <p:sldId id="294" r:id="rId9"/>
    <p:sldId id="295" r:id="rId10"/>
    <p:sldId id="313" r:id="rId11"/>
    <p:sldId id="314" r:id="rId12"/>
    <p:sldId id="303" r:id="rId13"/>
    <p:sldId id="304" r:id="rId14"/>
    <p:sldId id="305" r:id="rId15"/>
    <p:sldId id="315" r:id="rId16"/>
    <p:sldId id="30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86" d="100"/>
          <a:sy n="86" d="100"/>
        </p:scale>
        <p:origin x="562" y="67"/>
      </p:cViewPr>
      <p:guideLst/>
    </p:cSldViewPr>
  </p:slideViewPr>
  <p:outlineViewPr>
    <p:cViewPr>
      <p:scale>
        <a:sx n="33" d="100"/>
        <a:sy n="33" d="100"/>
      </p:scale>
      <p:origin x="0" y="-31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974-4FBB-8267-A07818BB3818}"/>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974-4FBB-8267-A07818BB3818}"/>
            </c:ext>
          </c:extLst>
        </c:ser>
        <c:ser>
          <c:idx val="2"/>
          <c:order val="2"/>
          <c:tx>
            <c:strRef>
              <c:f>Sheet1!$D$1</c:f>
              <c:strCache>
                <c:ptCount val="1"/>
                <c:pt idx="0">
                  <c:v>Series 3</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974-4FBB-8267-A07818BB3818}"/>
            </c:ext>
          </c:extLst>
        </c:ser>
        <c:dLbls>
          <c:showLegendKey val="0"/>
          <c:showVal val="0"/>
          <c:showCatName val="0"/>
          <c:showSerName val="0"/>
          <c:showPercent val="0"/>
          <c:showBubbleSize val="0"/>
        </c:dLbls>
        <c:gapWidth val="219"/>
        <c:overlap val="-27"/>
        <c:axId val="1228544223"/>
        <c:axId val="1196036207"/>
      </c:barChart>
      <c:catAx>
        <c:axId val="1228544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6036207"/>
        <c:crosses val="autoZero"/>
        <c:auto val="1"/>
        <c:lblAlgn val="ctr"/>
        <c:lblOffset val="100"/>
        <c:noMultiLvlLbl val="0"/>
      </c:catAx>
      <c:valAx>
        <c:axId val="1196036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85442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dirty="0"/>
            <a:t>Title</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To start a presentation, go to the Slide Show tab, and select From Beginning.</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5"/>
        </a:solidFill>
        <a:ln>
          <a:solidFill>
            <a:schemeClr val="accent5"/>
          </a:solidFill>
        </a:ln>
      </dgm:spPr>
      <dgm:t>
        <a:bodyPr/>
        <a:lstStyle/>
        <a:p>
          <a:r>
            <a:rPr lang="en-US" dirty="0"/>
            <a:t>Title</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To display Presenter view, in Slide Show view, on the control bar at the bottom left select the three dots, and then Show Presenter View. </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dirty="0"/>
            <a:t>Title</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During your presentation, the speaker notes are visible on your monitor, but aren't visible to the audience. </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4"/>
        </a:solidFill>
        <a:ln>
          <a:solidFill>
            <a:schemeClr val="accent4"/>
          </a:solidFill>
        </a:ln>
      </dgm:spPr>
      <dgm:t>
        <a:bodyPr/>
        <a:lstStyle/>
        <a:p>
          <a:r>
            <a:rPr lang="en-US" dirty="0"/>
            <a:t>Title</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The Notes pane is a box that appears below each slide. Tap it to add notes.</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50F145FF-1B4A-4E07-9ABB-76FFB199D5FD}">
      <dgm:prSet/>
      <dgm:spPr/>
      <dgm:t>
        <a:bodyPr/>
        <a:lstStyle/>
        <a:p>
          <a:endParaRPr lang="en-US" dirty="0"/>
        </a:p>
      </dgm:t>
    </dgm:pt>
    <dgm:pt modelId="{D61F354C-F1F3-44E1-8FA0-A874E08A90B0}" type="parTrans" cxnId="{57A314E4-6E73-4100-AE2F-B6B1DCF0BA26}">
      <dgm:prSet/>
      <dgm:spPr/>
      <dgm:t>
        <a:bodyPr/>
        <a:lstStyle/>
        <a:p>
          <a:endParaRPr lang="en-US"/>
        </a:p>
      </dgm:t>
    </dgm:pt>
    <dgm:pt modelId="{0F3C59C2-16F8-4B1B-9CE4-B88B76F2A35E}" type="sibTrans" cxnId="{57A314E4-6E73-4100-AE2F-B6B1DCF0BA26}">
      <dgm:prSet/>
      <dgm:spPr/>
      <dgm:t>
        <a:bodyPr/>
        <a:lstStyle/>
        <a:p>
          <a:endParaRPr lang="en-US"/>
        </a:p>
      </dgm:t>
    </dgm:pt>
    <dgm:pt modelId="{4ABC8B09-04D6-410A-B33B-7083EDBBC3E5}">
      <dgm:prSet phldrT="[Text]"/>
      <dgm:spPr/>
      <dgm:t>
        <a:bodyPr/>
        <a:lstStyle/>
        <a:p>
          <a:r>
            <a:rPr lang="en-US" b="0" i="0" u="none" dirty="0"/>
            <a:t>Title </a:t>
          </a:r>
          <a:endParaRPr lang="en-US" dirty="0"/>
        </a:p>
      </dgm:t>
    </dgm:pt>
    <dgm:pt modelId="{9A49C2E2-9D16-4EEE-89AC-197B6C7B70F5}" type="parTrans" cxnId="{8E5B7744-E90A-413C-BF68-8E4023D95F6E}">
      <dgm:prSet/>
      <dgm:spPr/>
      <dgm:t>
        <a:bodyPr/>
        <a:lstStyle/>
        <a:p>
          <a:endParaRPr lang="en-US"/>
        </a:p>
      </dgm:t>
    </dgm:pt>
    <dgm:pt modelId="{1F57F171-4DB2-40BC-B40E-1217D4A48BCB}" type="sibTrans" cxnId="{8E5B7744-E90A-413C-BF68-8E4023D95F6E}">
      <dgm:prSet/>
      <dgm:spPr/>
      <dgm:t>
        <a:bodyPr/>
        <a:lstStyle/>
        <a:p>
          <a:endParaRPr lang="en-US"/>
        </a:p>
      </dgm:t>
    </dgm:pt>
    <dgm:pt modelId="{A698A6DB-E816-48EA-A973-9B34CCB1F3C2}">
      <dgm:prSet phldrT="[Text]"/>
      <dgm:spPr/>
      <dgm:t>
        <a:bodyPr/>
        <a:lstStyle/>
        <a:p>
          <a:r>
            <a:rPr lang="en-US" b="0" i="0" u="none" dirty="0"/>
            <a:t>If you don’t see the Notes pane or it is completely minimized, click Notes on the task bar across the bottom of the PowerPoint window. </a:t>
          </a:r>
          <a:endParaRPr lang="en-US" dirty="0"/>
        </a:p>
      </dgm:t>
    </dgm:pt>
    <dgm:pt modelId="{5E2EA396-40D6-49E2-AEAD-44E668F86E4D}" type="parTrans" cxnId="{4065AA7A-DDDB-4BB6-96B9-AE186EDB8D37}">
      <dgm:prSet/>
      <dgm:spPr/>
      <dgm:t>
        <a:bodyPr/>
        <a:lstStyle/>
        <a:p>
          <a:endParaRPr lang="en-US"/>
        </a:p>
      </dgm:t>
    </dgm:pt>
    <dgm:pt modelId="{F2A542AE-4D65-4C87-A147-A665AC7C0369}" type="sibTrans" cxnId="{4065AA7A-DDDB-4BB6-96B9-AE186EDB8D37}">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5"/>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4"/>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BEBD1FE6-4E0F-41A3-9B77-921688BFFAA3}" type="pres">
      <dgm:prSet presAssocID="{A75B061E-69EA-487C-8330-1430DA0F139D}" presName="space" presStyleCnt="0"/>
      <dgm:spPr/>
    </dgm:pt>
    <dgm:pt modelId="{41386031-2E43-4A14-BC89-3B23271389B7}" type="pres">
      <dgm:prSet presAssocID="{4ABC8B09-04D6-410A-B33B-7083EDBBC3E5}" presName="composite" presStyleCnt="0"/>
      <dgm:spPr/>
    </dgm:pt>
    <dgm:pt modelId="{E929BB33-109D-44C0-82CA-031B393E0B8B}" type="pres">
      <dgm:prSet presAssocID="{4ABC8B09-04D6-410A-B33B-7083EDBBC3E5}" presName="L" presStyleLbl="solidFgAcc1" presStyleIdx="4" presStyleCnt="5">
        <dgm:presLayoutVars>
          <dgm:chMax val="0"/>
          <dgm:chPref val="0"/>
        </dgm:presLayoutVars>
      </dgm:prSet>
      <dgm:spPr/>
    </dgm:pt>
    <dgm:pt modelId="{76DF1867-CEEA-418D-89E8-3F579207B88C}" type="pres">
      <dgm:prSet presAssocID="{4ABC8B09-04D6-410A-B33B-7083EDBBC3E5}" presName="parTx" presStyleLbl="alignNode1" presStyleIdx="4" presStyleCnt="5">
        <dgm:presLayoutVars>
          <dgm:chMax val="0"/>
          <dgm:chPref val="0"/>
          <dgm:bulletEnabled val="1"/>
        </dgm:presLayoutVars>
      </dgm:prSet>
      <dgm:spPr/>
    </dgm:pt>
    <dgm:pt modelId="{134D638A-EE43-4A34-925A-B546D1034C5A}" type="pres">
      <dgm:prSet presAssocID="{4ABC8B09-04D6-410A-B33B-7083EDBBC3E5}" presName="desTx" presStyleLbl="revTx" presStyleIdx="4" presStyleCnt="5">
        <dgm:presLayoutVars>
          <dgm:chMax val="0"/>
          <dgm:chPref val="0"/>
          <dgm:bulletEnabled val="1"/>
        </dgm:presLayoutVars>
      </dgm:prSet>
      <dgm:spPr/>
    </dgm:pt>
    <dgm:pt modelId="{E17DA4BD-6F19-4F01-8C51-71769787DB21}" type="pres">
      <dgm:prSet presAssocID="{4ABC8B09-04D6-410A-B33B-7083EDBBC3E5}" presName="EmptyPlaceHolder" presStyleCnt="0"/>
      <dgm:spPr/>
    </dgm:pt>
  </dgm:ptLst>
  <dgm:cxnLst>
    <dgm:cxn modelId="{2B9E3E0F-5AD8-4A94-B237-F3BC44AC5325}" type="presOf" srcId="{AACEAFD5-63CF-4AFC-B46F-BE086C5D447C}" destId="{CA3A6A4E-2D39-41D2-A6B1-B590D0C452D2}"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1300B730-534A-4DE5-934C-BCC76BF33971}" type="presOf" srcId="{5EDA317F-AB2E-47DE-BA46-16FA60C3C561}" destId="{69ED255C-64AC-4764-BC2C-7679ECCC9FE9}"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D0643A62-A027-4529-9E49-74178FB968A8}" type="presOf" srcId="{50F145FF-1B4A-4E07-9ABB-76FFB199D5FD}" destId="{810D7AA7-A541-4507-BE7F-36CCF210089F}" srcOrd="0" destOrd="1" presId="urn:microsoft.com/office/officeart/2016/7/layout/AccentHomeChevronProcess"/>
    <dgm:cxn modelId="{8E5B7744-E90A-413C-BF68-8E4023D95F6E}" srcId="{55C0B14E-AEA6-48D3-A387-ED4A3A3BF840}" destId="{4ABC8B09-04D6-410A-B33B-7083EDBBC3E5}" srcOrd="4" destOrd="0" parTransId="{9A49C2E2-9D16-4EEE-89AC-197B6C7B70F5}" sibTransId="{1F57F171-4DB2-40BC-B40E-1217D4A48BCB}"/>
    <dgm:cxn modelId="{55492768-9A5E-4F74-AC7C-959C5C24EFD3}" srcId="{55C0B14E-AEA6-48D3-A387-ED4A3A3BF840}" destId="{D07AD3FD-84FF-467E-9693-752776549C61}" srcOrd="1" destOrd="0" parTransId="{7B691773-F524-4FAD-A272-BDF0B0C4370A}" sibTransId="{A8C9B7A9-BC2A-4753-B7F0-F2E361D95520}"/>
    <dgm:cxn modelId="{48EEF84C-92C4-4D7F-AFD4-9B0F69543DC2}" type="presOf" srcId="{F757DBC8-3670-4122-937A-47DB91C0F3FE}" destId="{1F1B09A6-DA7E-41D1-B8A6-E3B6E775E5C1}"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219EA357-E48B-4A91-91A7-8282DFF10601}" type="presOf" srcId="{55C0B14E-AEA6-48D3-A387-ED4A3A3BF840}" destId="{594BF422-752C-42F3-A230-3D0E6AE9A886}" srcOrd="0" destOrd="0" presId="urn:microsoft.com/office/officeart/2016/7/layout/AccentHomeChevronProcess"/>
    <dgm:cxn modelId="{4065AA7A-DDDB-4BB6-96B9-AE186EDB8D37}" srcId="{4ABC8B09-04D6-410A-B33B-7083EDBBC3E5}" destId="{A698A6DB-E816-48EA-A973-9B34CCB1F3C2}" srcOrd="0" destOrd="0" parTransId="{5E2EA396-40D6-49E2-AEAD-44E668F86E4D}" sibTransId="{F2A542AE-4D65-4C87-A147-A665AC7C0369}"/>
    <dgm:cxn modelId="{7939E785-B854-4489-AD67-81066DCDAD50}" type="presOf" srcId="{A698A6DB-E816-48EA-A973-9B34CCB1F3C2}" destId="{134D638A-EE43-4A34-925A-B546D1034C5A}" srcOrd="0" destOrd="0" presId="urn:microsoft.com/office/officeart/2016/7/layout/AccentHomeChevronProcess"/>
    <dgm:cxn modelId="{ED7BEC88-7D29-4DD0-9C9F-C3B9E4F127C6}" type="presOf" srcId="{349299C9-846E-4827-813A-349CCCE20782}" destId="{810D7AA7-A541-4507-BE7F-36CCF210089F}" srcOrd="0" destOrd="0" presId="urn:microsoft.com/office/officeart/2016/7/layout/AccentHomeChevronProcess"/>
    <dgm:cxn modelId="{F2674C8A-D80C-4D70-92EB-E39262E2617E}" type="presOf" srcId="{4ABC8B09-04D6-410A-B33B-7083EDBBC3E5}" destId="{76DF1867-CEEA-418D-89E8-3F579207B88C}"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87EFA3AF-DDF5-491C-BAB4-D2223BBF8209}" type="presOf" srcId="{D07AD3FD-84FF-467E-9693-752776549C61}" destId="{6C46E586-0364-4C52-98F9-74A7ACD803D1}" srcOrd="0" destOrd="0" presId="urn:microsoft.com/office/officeart/2016/7/layout/AccentHomeChevronProcess"/>
    <dgm:cxn modelId="{573898BA-750F-47C5-A386-D49B35B7FE02}" type="presOf" srcId="{4A6BB192-9983-4F48-BBC5-6E384EED7EC5}" destId="{FD7B29F2-0D66-4B4B-BC8A-82DA2357530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BF6E9FCC-2FE1-415F-B01C-2A183305A7CD}" type="presOf" srcId="{5D70EFF5-8B31-4A1F-AE44-51E4CF0013EB}" destId="{5E07F9E4-149C-4A89-848F-4ABDD305F0C5}" srcOrd="0" destOrd="0" presId="urn:microsoft.com/office/officeart/2016/7/layout/AccentHomeChevronProcess"/>
    <dgm:cxn modelId="{57A314E4-6E73-4100-AE2F-B6B1DCF0BA26}" srcId="{AACEAFD5-63CF-4AFC-B46F-BE086C5D447C}" destId="{50F145FF-1B4A-4E07-9ABB-76FFB199D5FD}" srcOrd="1" destOrd="0" parTransId="{D61F354C-F1F3-44E1-8FA0-A874E08A90B0}" sibTransId="{0F3C59C2-16F8-4B1B-9CE4-B88B76F2A35E}"/>
    <dgm:cxn modelId="{E3115EEA-DE9C-4F06-B8B3-BEB263D5F2B1}" srcId="{D71FC021-6A65-44D1-95B9-0E6C89079866}" destId="{4A6BB192-9983-4F48-BBC5-6E384EED7EC5}" srcOrd="0" destOrd="0" parTransId="{230A6E4A-6CED-4DC0-AEFE-6859FE07B658}" sibTransId="{0B568EC2-5D2A-4B00-8047-B7832F245B44}"/>
    <dgm:cxn modelId="{2679AAF0-5BEA-4D4C-981E-F52C6560E50B}" type="presOf" srcId="{D71FC021-6A65-44D1-95B9-0E6C89079866}" destId="{7A0B5EFC-88FB-4ED5-994F-D5F6584C2293}" srcOrd="0" destOrd="0" presId="urn:microsoft.com/office/officeart/2016/7/layout/AccentHomeChevronProcess"/>
    <dgm:cxn modelId="{34656FB6-F6E4-411A-96B0-7133ED39C071}" type="presParOf" srcId="{594BF422-752C-42F3-A230-3D0E6AE9A886}" destId="{F6A1B9E0-4B4A-47A4-A011-67526CEEA770}" srcOrd="0" destOrd="0" presId="urn:microsoft.com/office/officeart/2016/7/layout/AccentHomeChevronProcess"/>
    <dgm:cxn modelId="{1BFE7FF7-809C-415D-BA59-906CFDBE9DA7}" type="presParOf" srcId="{F6A1B9E0-4B4A-47A4-A011-67526CEEA770}" destId="{FA4E6E73-A3C8-4495-927B-8AADA5A74297}" srcOrd="0" destOrd="0" presId="urn:microsoft.com/office/officeart/2016/7/layout/AccentHomeChevronProcess"/>
    <dgm:cxn modelId="{42A6088F-94B8-47CF-8FE7-75837EE3A659}" type="presParOf" srcId="{F6A1B9E0-4B4A-47A4-A011-67526CEEA770}" destId="{CA3A6A4E-2D39-41D2-A6B1-B590D0C452D2}" srcOrd="1" destOrd="0" presId="urn:microsoft.com/office/officeart/2016/7/layout/AccentHomeChevronProcess"/>
    <dgm:cxn modelId="{D1F0A0F5-5DE6-4A18-BFE9-9218D18C7B8E}" type="presParOf" srcId="{F6A1B9E0-4B4A-47A4-A011-67526CEEA770}" destId="{810D7AA7-A541-4507-BE7F-36CCF210089F}" srcOrd="2" destOrd="0" presId="urn:microsoft.com/office/officeart/2016/7/layout/AccentHomeChevronProcess"/>
    <dgm:cxn modelId="{F1D8FD9D-5564-466D-BAC2-2E75F87EDAAB}" type="presParOf" srcId="{F6A1B9E0-4B4A-47A4-A011-67526CEEA770}" destId="{4F7CDD44-32F1-4759-861F-8DABEBBA8D89}" srcOrd="3" destOrd="0" presId="urn:microsoft.com/office/officeart/2016/7/layout/AccentHomeChevronProcess"/>
    <dgm:cxn modelId="{376F2534-368D-4967-8511-4C629F39E03E}" type="presParOf" srcId="{594BF422-752C-42F3-A230-3D0E6AE9A886}" destId="{C9A9B9EA-6A1D-4A13-9C7F-C112F25D2888}" srcOrd="1" destOrd="0" presId="urn:microsoft.com/office/officeart/2016/7/layout/AccentHomeChevronProcess"/>
    <dgm:cxn modelId="{31E16D61-D0E7-4035-9FAF-3B6A77C4246B}" type="presParOf" srcId="{594BF422-752C-42F3-A230-3D0E6AE9A886}" destId="{EC37843F-14A6-4E20-B7AE-2B086A8F5F45}" srcOrd="2" destOrd="0" presId="urn:microsoft.com/office/officeart/2016/7/layout/AccentHomeChevronProcess"/>
    <dgm:cxn modelId="{3528F838-BF8B-40B8-8074-6C88D927DF29}" type="presParOf" srcId="{EC37843F-14A6-4E20-B7AE-2B086A8F5F45}" destId="{E41E7729-FD3F-426D-804C-45BD60BD762D}" srcOrd="0" destOrd="0" presId="urn:microsoft.com/office/officeart/2016/7/layout/AccentHomeChevronProcess"/>
    <dgm:cxn modelId="{D0ED20AC-C73D-4BC5-A4E8-078F75287C26}" type="presParOf" srcId="{EC37843F-14A6-4E20-B7AE-2B086A8F5F45}" destId="{6C46E586-0364-4C52-98F9-74A7ACD803D1}" srcOrd="1" destOrd="0" presId="urn:microsoft.com/office/officeart/2016/7/layout/AccentHomeChevronProcess"/>
    <dgm:cxn modelId="{C8F99768-5339-44CC-AE9B-94BB6436F3ED}" type="presParOf" srcId="{EC37843F-14A6-4E20-B7AE-2B086A8F5F45}" destId="{5E07F9E4-149C-4A89-848F-4ABDD305F0C5}" srcOrd="2" destOrd="0" presId="urn:microsoft.com/office/officeart/2016/7/layout/AccentHomeChevronProcess"/>
    <dgm:cxn modelId="{D1EBD137-AFC0-4E48-A1BE-19BB16F1BD2B}" type="presParOf" srcId="{EC37843F-14A6-4E20-B7AE-2B086A8F5F45}" destId="{2928FCAD-BE3F-45AC-93A5-FD98F8A50E00}" srcOrd="3" destOrd="0" presId="urn:microsoft.com/office/officeart/2016/7/layout/AccentHomeChevronProcess"/>
    <dgm:cxn modelId="{52A216C6-7080-4D1A-908D-C354DFA42688}" type="presParOf" srcId="{594BF422-752C-42F3-A230-3D0E6AE9A886}" destId="{C2DF8D93-19C7-4E07-BCAF-9FAAB62C8CF2}" srcOrd="3" destOrd="0" presId="urn:microsoft.com/office/officeart/2016/7/layout/AccentHomeChevronProcess"/>
    <dgm:cxn modelId="{C06B1F31-DDC2-4BCE-BC7F-9FD1E769C693}" type="presParOf" srcId="{594BF422-752C-42F3-A230-3D0E6AE9A886}" destId="{86E313B1-36D3-44D7-907E-22A08CB8E9CC}" srcOrd="4" destOrd="0" presId="urn:microsoft.com/office/officeart/2016/7/layout/AccentHomeChevronProcess"/>
    <dgm:cxn modelId="{FB6A0F4B-F114-4B75-B1EA-8D913CE894A8}" type="presParOf" srcId="{86E313B1-36D3-44D7-907E-22A08CB8E9CC}" destId="{473F2067-7126-4D56-A328-5A8CFD3D8D52}" srcOrd="0" destOrd="0" presId="urn:microsoft.com/office/officeart/2016/7/layout/AccentHomeChevronProcess"/>
    <dgm:cxn modelId="{03E4C016-A8C9-477D-B92F-8A167A02FE94}" type="presParOf" srcId="{86E313B1-36D3-44D7-907E-22A08CB8E9CC}" destId="{7A0B5EFC-88FB-4ED5-994F-D5F6584C2293}" srcOrd="1" destOrd="0" presId="urn:microsoft.com/office/officeart/2016/7/layout/AccentHomeChevronProcess"/>
    <dgm:cxn modelId="{7F0C29C8-ACC7-41C5-8CE6-DF35ED4A3843}" type="presParOf" srcId="{86E313B1-36D3-44D7-907E-22A08CB8E9CC}" destId="{FD7B29F2-0D66-4B4B-BC8A-82DA23575305}" srcOrd="2" destOrd="0" presId="urn:microsoft.com/office/officeart/2016/7/layout/AccentHomeChevronProcess"/>
    <dgm:cxn modelId="{3F5F0F9C-3ABE-4D21-AE26-280679C7686E}" type="presParOf" srcId="{86E313B1-36D3-44D7-907E-22A08CB8E9CC}" destId="{BABAA172-7B81-4C6B-BCF2-4572322515C5}" srcOrd="3" destOrd="0" presId="urn:microsoft.com/office/officeart/2016/7/layout/AccentHomeChevronProcess"/>
    <dgm:cxn modelId="{2603C2C4-8287-4C12-8B82-C4352E89E6C2}" type="presParOf" srcId="{594BF422-752C-42F3-A230-3D0E6AE9A886}" destId="{0B65942F-B336-42B6-A72B-DA6B6B07B79B}" srcOrd="5" destOrd="0" presId="urn:microsoft.com/office/officeart/2016/7/layout/AccentHomeChevronProcess"/>
    <dgm:cxn modelId="{B68C174A-5291-4164-885E-A283EE9146F3}" type="presParOf" srcId="{594BF422-752C-42F3-A230-3D0E6AE9A886}" destId="{1D5539F6-8B97-4801-8139-D49EE44FFF3E}" srcOrd="6" destOrd="0" presId="urn:microsoft.com/office/officeart/2016/7/layout/AccentHomeChevronProcess"/>
    <dgm:cxn modelId="{7BB6CC79-F8CA-4C2B-AD90-787F982DC11A}" type="presParOf" srcId="{1D5539F6-8B97-4801-8139-D49EE44FFF3E}" destId="{2377F551-4CF6-4656-B644-60A7FC1B0F64}" srcOrd="0" destOrd="0" presId="urn:microsoft.com/office/officeart/2016/7/layout/AccentHomeChevronProcess"/>
    <dgm:cxn modelId="{A81FD10A-F823-47D6-9833-057E3BF52B21}" type="presParOf" srcId="{1D5539F6-8B97-4801-8139-D49EE44FFF3E}" destId="{69ED255C-64AC-4764-BC2C-7679ECCC9FE9}" srcOrd="1" destOrd="0" presId="urn:microsoft.com/office/officeart/2016/7/layout/AccentHomeChevronProcess"/>
    <dgm:cxn modelId="{1302221A-8A03-4FDA-ABF3-F40B1E828CEC}" type="presParOf" srcId="{1D5539F6-8B97-4801-8139-D49EE44FFF3E}" destId="{1F1B09A6-DA7E-41D1-B8A6-E3B6E775E5C1}" srcOrd="2" destOrd="0" presId="urn:microsoft.com/office/officeart/2016/7/layout/AccentHomeChevronProcess"/>
    <dgm:cxn modelId="{C8B65A1E-2C37-4DF7-8F12-3EAF0BDE6D57}" type="presParOf" srcId="{1D5539F6-8B97-4801-8139-D49EE44FFF3E}" destId="{89DACDC6-8676-47A4-A430-164754F46172}" srcOrd="3" destOrd="0" presId="urn:microsoft.com/office/officeart/2016/7/layout/AccentHomeChevronProcess"/>
    <dgm:cxn modelId="{78E6BB7A-326C-4F7C-92F0-E93086823961}" type="presParOf" srcId="{594BF422-752C-42F3-A230-3D0E6AE9A886}" destId="{BEBD1FE6-4E0F-41A3-9B77-921688BFFAA3}" srcOrd="7" destOrd="0" presId="urn:microsoft.com/office/officeart/2016/7/layout/AccentHomeChevronProcess"/>
    <dgm:cxn modelId="{5297C1B1-BD92-4C23-85D0-38282B0DFB55}" type="presParOf" srcId="{594BF422-752C-42F3-A230-3D0E6AE9A886}" destId="{41386031-2E43-4A14-BC89-3B23271389B7}" srcOrd="8" destOrd="0" presId="urn:microsoft.com/office/officeart/2016/7/layout/AccentHomeChevronProcess"/>
    <dgm:cxn modelId="{6DD5D465-0170-493E-B5BD-83229262844F}" type="presParOf" srcId="{41386031-2E43-4A14-BC89-3B23271389B7}" destId="{E929BB33-109D-44C0-82CA-031B393E0B8B}" srcOrd="0" destOrd="0" presId="urn:microsoft.com/office/officeart/2016/7/layout/AccentHomeChevronProcess"/>
    <dgm:cxn modelId="{690C9F82-30A7-413C-9B68-E2BA94E5208E}" type="presParOf" srcId="{41386031-2E43-4A14-BC89-3B23271389B7}" destId="{76DF1867-CEEA-418D-89E8-3F579207B88C}" srcOrd="1" destOrd="0" presId="urn:microsoft.com/office/officeart/2016/7/layout/AccentHomeChevronProcess"/>
    <dgm:cxn modelId="{3542635A-3DE8-42BE-9DC8-E5ED53C0C164}" type="presParOf" srcId="{41386031-2E43-4A14-BC89-3B23271389B7}" destId="{134D638A-EE43-4A34-925A-B546D1034C5A}" srcOrd="2" destOrd="0" presId="urn:microsoft.com/office/officeart/2016/7/layout/AccentHomeChevronProcess"/>
    <dgm:cxn modelId="{2DB8B394-6AA6-4B7A-9655-DE0F5135CB07}" type="presParOf" srcId="{41386031-2E43-4A14-BC89-3B23271389B7}" destId="{E17DA4BD-6F19-4F01-8C51-71769787DB2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93204"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66" y="2828369"/>
          <a:ext cx="2096995" cy="652700"/>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1966" y="2828369"/>
        <a:ext cx="2015408" cy="652700"/>
      </dsp:txXfrm>
    </dsp:sp>
    <dsp:sp modelId="{810D7AA7-A541-4507-BE7F-36CCF210089F}">
      <dsp:nvSpPr>
        <dsp:cNvPr id="0" name=""/>
        <dsp:cNvSpPr/>
      </dsp:nvSpPr>
      <dsp:spPr>
        <a:xfrm>
          <a:off x="169726" y="970923"/>
          <a:ext cx="1702760" cy="175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start a presentation, go to the Slide Show tab, and select From Beginning.</a:t>
          </a:r>
          <a:endParaRPr lang="en-US" sz="1200" kern="1200" dirty="0"/>
        </a:p>
        <a:p>
          <a:pPr marL="0" lvl="0" indent="0" algn="l" defTabSz="533400">
            <a:lnSpc>
              <a:spcPct val="90000"/>
            </a:lnSpc>
            <a:spcBef>
              <a:spcPct val="0"/>
            </a:spcBef>
            <a:spcAft>
              <a:spcPct val="35000"/>
            </a:spcAft>
            <a:buNone/>
          </a:pPr>
          <a:endParaRPr lang="en-US" sz="1200" kern="1200" dirty="0"/>
        </a:p>
      </dsp:txBody>
      <dsp:txXfrm>
        <a:off x="169726" y="970923"/>
        <a:ext cx="1702760" cy="1756790"/>
      </dsp:txXfrm>
    </dsp:sp>
    <dsp:sp modelId="{E41E7729-FD3F-426D-804C-45BD60BD762D}">
      <dsp:nvSpPr>
        <dsp:cNvPr id="0" name=""/>
        <dsp:cNvSpPr/>
      </dsp:nvSpPr>
      <dsp:spPr>
        <a:xfrm rot="5400000">
          <a:off x="1098941"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94112" y="2828369"/>
          <a:ext cx="2096995" cy="65270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2157287" y="2828369"/>
        <a:ext cx="1770645" cy="652700"/>
      </dsp:txXfrm>
    </dsp:sp>
    <dsp:sp modelId="{5E07F9E4-149C-4A89-848F-4ABDD305F0C5}">
      <dsp:nvSpPr>
        <dsp:cNvPr id="0" name=""/>
        <dsp:cNvSpPr/>
      </dsp:nvSpPr>
      <dsp:spPr>
        <a:xfrm>
          <a:off x="2161872" y="970923"/>
          <a:ext cx="1702760" cy="175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To display Presenter view, in Slide Show view, on the control bar at the bottom left select the three dots, and then Show Presenter View. </a:t>
          </a:r>
          <a:endParaRPr lang="en-US" sz="1200" kern="1200" dirty="0"/>
        </a:p>
      </dsp:txBody>
      <dsp:txXfrm>
        <a:off x="2161872" y="970923"/>
        <a:ext cx="1702760" cy="1756790"/>
      </dsp:txXfrm>
    </dsp:sp>
    <dsp:sp modelId="{473F2067-7126-4D56-A328-5A8CFD3D8D52}">
      <dsp:nvSpPr>
        <dsp:cNvPr id="0" name=""/>
        <dsp:cNvSpPr/>
      </dsp:nvSpPr>
      <dsp:spPr>
        <a:xfrm rot="5400000">
          <a:off x="3091087"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86258" y="2828369"/>
          <a:ext cx="2096995" cy="65270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4149433" y="2828369"/>
        <a:ext cx="1770645" cy="652700"/>
      </dsp:txXfrm>
    </dsp:sp>
    <dsp:sp modelId="{FD7B29F2-0D66-4B4B-BC8A-82DA23575305}">
      <dsp:nvSpPr>
        <dsp:cNvPr id="0" name=""/>
        <dsp:cNvSpPr/>
      </dsp:nvSpPr>
      <dsp:spPr>
        <a:xfrm>
          <a:off x="4154017" y="970923"/>
          <a:ext cx="1702760" cy="175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During your presentation, the speaker notes are visible on your monitor, but aren't visible to the audience. </a:t>
          </a:r>
          <a:endParaRPr lang="en-US" sz="1200" kern="1200" dirty="0"/>
        </a:p>
      </dsp:txBody>
      <dsp:txXfrm>
        <a:off x="4154017" y="970923"/>
        <a:ext cx="1702760" cy="1756790"/>
      </dsp:txXfrm>
    </dsp:sp>
    <dsp:sp modelId="{2377F551-4CF6-4656-B644-60A7FC1B0F64}">
      <dsp:nvSpPr>
        <dsp:cNvPr id="0" name=""/>
        <dsp:cNvSpPr/>
      </dsp:nvSpPr>
      <dsp:spPr>
        <a:xfrm rot="5400000">
          <a:off x="5083232"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978403" y="2828369"/>
          <a:ext cx="2096995" cy="65270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Title</a:t>
          </a:r>
        </a:p>
      </dsp:txBody>
      <dsp:txXfrm>
        <a:off x="6141578" y="2828369"/>
        <a:ext cx="1770645" cy="652700"/>
      </dsp:txXfrm>
    </dsp:sp>
    <dsp:sp modelId="{1F1B09A6-DA7E-41D1-B8A6-E3B6E775E5C1}">
      <dsp:nvSpPr>
        <dsp:cNvPr id="0" name=""/>
        <dsp:cNvSpPr/>
      </dsp:nvSpPr>
      <dsp:spPr>
        <a:xfrm>
          <a:off x="6146163" y="970923"/>
          <a:ext cx="1702760" cy="175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The Notes pane is a box that appears below each slide. Tap it to add notes.</a:t>
          </a:r>
          <a:endParaRPr lang="en-US" sz="1200" kern="1200" dirty="0"/>
        </a:p>
      </dsp:txBody>
      <dsp:txXfrm>
        <a:off x="6146163" y="970923"/>
        <a:ext cx="1702760" cy="1756790"/>
      </dsp:txXfrm>
    </dsp:sp>
    <dsp:sp modelId="{E929BB33-109D-44C0-82CA-031B393E0B8B}">
      <dsp:nvSpPr>
        <dsp:cNvPr id="0" name=""/>
        <dsp:cNvSpPr/>
      </dsp:nvSpPr>
      <dsp:spPr>
        <a:xfrm rot="5400000">
          <a:off x="7075378"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F1867-CEEA-418D-89E8-3F579207B88C}">
      <dsp:nvSpPr>
        <dsp:cNvPr id="0" name=""/>
        <dsp:cNvSpPr/>
      </dsp:nvSpPr>
      <dsp:spPr>
        <a:xfrm>
          <a:off x="7970549" y="2828369"/>
          <a:ext cx="2096995"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b="0" i="0" u="none" kern="1200" dirty="0"/>
            <a:t>Title </a:t>
          </a:r>
          <a:endParaRPr lang="en-US" sz="1600" kern="1200" dirty="0"/>
        </a:p>
      </dsp:txBody>
      <dsp:txXfrm>
        <a:off x="8133724" y="2828369"/>
        <a:ext cx="1770645" cy="652700"/>
      </dsp:txXfrm>
    </dsp:sp>
    <dsp:sp modelId="{134D638A-EE43-4A34-925A-B546D1034C5A}">
      <dsp:nvSpPr>
        <dsp:cNvPr id="0" name=""/>
        <dsp:cNvSpPr/>
      </dsp:nvSpPr>
      <dsp:spPr>
        <a:xfrm>
          <a:off x="8138309"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b="0" i="0" u="none" kern="1200" dirty="0"/>
            <a:t>If you don’t see the Notes pane or it is completely minimized, click Notes on the task bar across the bottom of the PowerPoint window. </a:t>
          </a:r>
          <a:endParaRPr lang="en-US" sz="1200" kern="1200" dirty="0"/>
        </a:p>
      </dsp:txBody>
      <dsp:txXfrm>
        <a:off x="8138309" y="970923"/>
        <a:ext cx="1702760" cy="1374109"/>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8/27/2023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13</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fld id="{80AB53E5-5047-450D-A195-B7EBB923BEC4}" type="datetime1">
              <a:rPr lang="en-US" smtClean="0"/>
              <a:t>8/27/2023</a:t>
            </a:fld>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Prabesh Adhikari</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fld id="{2BDD74A9-0E31-47B3-A5D6-08C3DE30F692}" type="datetime1">
              <a:rPr lang="en-US" smtClean="0"/>
              <a:t>8/27/2023</a:t>
            </a:fld>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Prabesh Adhikari</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fld id="{ED041209-82BA-4BC2-B3CB-99E69C1A07FA}" type="datetime1">
              <a:rPr lang="en-US" smtClean="0"/>
              <a:t>8/27/2023</a:t>
            </a:fld>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Prabesh Adhikari</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fld id="{6EB8067E-F521-4DA1-AEFC-C01A9925E879}" type="datetime1">
              <a:rPr lang="en-US" smtClean="0"/>
              <a:t>8/27/2023</a:t>
            </a:fld>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a:t>Prabesh Adhikari</a:t>
            </a:r>
            <a:endParaRPr lang="en-US" dirty="0"/>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fld id="{A146A4AB-5618-4FB9-84AD-956EBA16EF7E}" type="datetime1">
              <a:rPr lang="en-US" smtClean="0"/>
              <a:t>8/27/2023</a:t>
            </a:fld>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a:t>Prabesh Adhikari</a:t>
            </a:r>
            <a:endParaRPr lang="en-US" dirty="0"/>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fld id="{4DD723C1-5D6E-4AF6-A3FD-34EAFFF6B573}" type="datetime1">
              <a:rPr lang="en-US" smtClean="0"/>
              <a:t>8/27/2023</a:t>
            </a:fld>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Prabesh Adhikari</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fld id="{B4A09FBE-9A6A-4E4E-89AB-A6BA99D65E25}" type="datetime1">
              <a:rPr lang="en-US" smtClean="0"/>
              <a:t>8/27/2023</a:t>
            </a:fld>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Prabesh Adhikari</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fld id="{1221EE7A-2769-4C90-8FB0-AE579A504E22}" type="datetime1">
              <a:rPr lang="en-US" smtClean="0">
                <a:solidFill>
                  <a:schemeClr val="bg1"/>
                </a:solidFill>
                <a:effectLst>
                  <a:outerShdw blurRad="38100" dist="38100" dir="2700000" algn="tl">
                    <a:srgbClr val="000000">
                      <a:alpha val="43137"/>
                    </a:srgbClr>
                  </a:outerShdw>
                </a:effectLst>
              </a:rPr>
              <a:t>8/27/2023</a:t>
            </a:fld>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a:t>Prabesh Adhikari</a:t>
            </a:r>
            <a:endParaRPr lang="en-US" dirty="0"/>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fld id="{A4066D1F-BF0A-40F9-926A-FDE4A613056C}" type="datetime1">
              <a:rPr lang="en-US" smtClean="0"/>
              <a:t>8/27/2023</a:t>
            </a:fld>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Prabesh Adhikari</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fld id="{70DE4AC1-5970-4A80-A4A3-4B11B01F9132}" type="datetime1">
              <a:rPr lang="en-US" smtClean="0"/>
              <a:t>8/27/2023</a:t>
            </a:fld>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Prabesh Adhikari</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fld id="{51A592A9-1F45-4108-8E0D-B9AD3154CFF4}" type="datetime1">
              <a:rPr lang="en-US" smtClean="0"/>
              <a:t>8/27/2023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Prabesh Adhikari</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3.jpeg"/><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337351" y="150921"/>
            <a:ext cx="5118888" cy="3613212"/>
          </a:xfrm>
        </p:spPr>
        <p:txBody>
          <a:bodyPr>
            <a:normAutofit/>
          </a:bodyPr>
          <a:lstStyle/>
          <a:p>
            <a:r>
              <a:rPr lang="en-US" sz="4000" dirty="0"/>
              <a:t>In-Memory Big Data </a:t>
            </a:r>
            <a:r>
              <a:rPr lang="en-US" sz="3200" dirty="0"/>
              <a:t>Management Processing</a:t>
            </a:r>
            <a:r>
              <a:rPr lang="en-US" sz="4000" dirty="0"/>
              <a:t>:</a:t>
            </a:r>
            <a:br>
              <a:rPr lang="en-US" sz="4000" dirty="0"/>
            </a:br>
            <a:r>
              <a:rPr lang="en-US" sz="4000" dirty="0"/>
              <a:t> </a:t>
            </a:r>
            <a:br>
              <a:rPr lang="en-US" sz="4000" dirty="0"/>
            </a:br>
            <a:r>
              <a:rPr lang="en-US" sz="4000" dirty="0"/>
              <a:t> A Survey</a:t>
            </a: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a:xfrm>
            <a:off x="615606" y="4637792"/>
            <a:ext cx="4076458" cy="990197"/>
          </a:xfrm>
        </p:spPr>
        <p:txBody>
          <a:bodyPr>
            <a:normAutofit/>
          </a:bodyPr>
          <a:lstStyle/>
          <a:p>
            <a:r>
              <a:rPr lang="en-US" sz="3600" b="1" dirty="0">
                <a:solidFill>
                  <a:schemeClr val="accent4">
                    <a:lumMod val="20000"/>
                    <a:lumOff val="80000"/>
                  </a:schemeClr>
                </a:solidFill>
              </a:rPr>
              <a:t>Prabesh Adhikari</a:t>
            </a:r>
          </a:p>
        </p:txBody>
      </p:sp>
      <p:pic>
        <p:nvPicPr>
          <p:cNvPr id="5" name="Picture Placeholder 5" descr="Man in a safety vest looking up at a wall of stacked shipping containers. ">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alphaModFix amt="51000"/>
            <a:extLst>
              <a:ext uri="{28A0092B-C50C-407E-A947-70E740481C1C}">
                <a14:useLocalDpi xmlns:a14="http://schemas.microsoft.com/office/drawing/2010/main" val="0"/>
              </a:ext>
            </a:extLst>
          </a:blip>
          <a:srcRect/>
          <a:stretch/>
        </p:blipFill>
        <p:spPr>
          <a:xfrm>
            <a:off x="5456238" y="0"/>
            <a:ext cx="6735762" cy="6858000"/>
          </a:xfrm>
        </p:spPr>
      </p:pic>
    </p:spTree>
    <p:extLst>
      <p:ext uri="{BB962C8B-B14F-4D97-AF65-F5344CB8AC3E}">
        <p14:creationId xmlns:p14="http://schemas.microsoft.com/office/powerpoint/2010/main" val="191763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Content</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839788" y="1681163"/>
            <a:ext cx="5157787" cy="823912"/>
          </a:xfrm>
        </p:spPr>
        <p:txBody>
          <a:bodyPr/>
          <a:lstStyle/>
          <a:p>
            <a:r>
              <a:rPr lang="en-US" dirty="0"/>
              <a:t>Subtitle</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839788" y="2505075"/>
            <a:ext cx="5157787" cy="3684588"/>
          </a:xfrm>
        </p:spPr>
        <p:txBody>
          <a:bodyPr>
            <a:normAutofit/>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6172200" y="1681163"/>
            <a:ext cx="5183188" cy="823912"/>
          </a:xfrm>
        </p:spPr>
        <p:txBody>
          <a:bodyPr/>
          <a:lstStyle/>
          <a:p>
            <a:r>
              <a:rPr lang="en-US" dirty="0"/>
              <a:t>Subtitle</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6172200" y="2505075"/>
            <a:ext cx="5183188" cy="3684588"/>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fld id="{C183D68D-506E-42E3-8A6B-4C3E5E2A6584}" type="datetime1">
              <a:rPr lang="en-US" smtClean="0"/>
              <a:t>8/27/2023</a:t>
            </a:fld>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Prabesh Adhikari</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10</a:t>
            </a:fld>
            <a:endParaRPr lang="en-US" dirty="0"/>
          </a:p>
        </p:txBody>
      </p:sp>
    </p:spTree>
    <p:extLst>
      <p:ext uri="{BB962C8B-B14F-4D97-AF65-F5344CB8AC3E}">
        <p14:creationId xmlns:p14="http://schemas.microsoft.com/office/powerpoint/2010/main" val="3124766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dirty="0"/>
              <a:t>Additional content</a:t>
            </a:r>
          </a:p>
        </p:txBody>
      </p:sp>
      <p:sp>
        <p:nvSpPr>
          <p:cNvPr id="3" name="Text Placeholder 2">
            <a:extLst>
              <a:ext uri="{FF2B5EF4-FFF2-40B4-BE49-F238E27FC236}">
                <a16:creationId xmlns:a16="http://schemas.microsoft.com/office/drawing/2014/main" id="{D14ABC42-7E22-4F59-A0B6-AD98B5CAE0C5}"/>
              </a:ext>
            </a:extLst>
          </p:cNvPr>
          <p:cNvSpPr>
            <a:spLocks noGrp="1"/>
          </p:cNvSpPr>
          <p:nvPr>
            <p:ph type="body" idx="1"/>
          </p:nvPr>
        </p:nvSpPr>
        <p:spPr>
          <a:xfrm>
            <a:off x="839789" y="1681163"/>
            <a:ext cx="3282206" cy="823912"/>
          </a:xfrm>
        </p:spPr>
        <p:txBody>
          <a:bodyPr>
            <a:normAutofit/>
          </a:bodyPr>
          <a:lstStyle/>
          <a:p>
            <a:r>
              <a:rPr lang="en-US" dirty="0"/>
              <a:t>Subtitle</a:t>
            </a:r>
          </a:p>
        </p:txBody>
      </p:sp>
      <p:sp>
        <p:nvSpPr>
          <p:cNvPr id="4" name="Content Placeholder 3">
            <a:extLst>
              <a:ext uri="{FF2B5EF4-FFF2-40B4-BE49-F238E27FC236}">
                <a16:creationId xmlns:a16="http://schemas.microsoft.com/office/drawing/2014/main" id="{1FE9CB6C-6FF8-4B8C-9B41-2DDD39B25DE3}"/>
              </a:ext>
            </a:extLst>
          </p:cNvPr>
          <p:cNvSpPr>
            <a:spLocks noGrp="1"/>
          </p:cNvSpPr>
          <p:nvPr>
            <p:ph sz="half" idx="2"/>
          </p:nvPr>
        </p:nvSpPr>
        <p:spPr>
          <a:xfrm>
            <a:off x="839789" y="2505075"/>
            <a:ext cx="3282206" cy="3684588"/>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5" name="Text Placeholder 4">
            <a:extLst>
              <a:ext uri="{FF2B5EF4-FFF2-40B4-BE49-F238E27FC236}">
                <a16:creationId xmlns:a16="http://schemas.microsoft.com/office/drawing/2014/main" id="{2347FB98-C049-45C5-86B4-4CF44B247B2C}"/>
              </a:ext>
            </a:extLst>
          </p:cNvPr>
          <p:cNvSpPr>
            <a:spLocks noGrp="1"/>
          </p:cNvSpPr>
          <p:nvPr>
            <p:ph type="body" sz="quarter" idx="3"/>
          </p:nvPr>
        </p:nvSpPr>
        <p:spPr>
          <a:xfrm>
            <a:off x="4446815" y="1681163"/>
            <a:ext cx="3298370" cy="823912"/>
          </a:xfrm>
        </p:spPr>
        <p:txBody>
          <a:bodyPr>
            <a:normAutofit/>
          </a:bodyPr>
          <a:lstStyle/>
          <a:p>
            <a:r>
              <a:rPr lang="en-US" dirty="0"/>
              <a:t>Subtitle</a:t>
            </a:r>
          </a:p>
        </p:txBody>
      </p:sp>
      <p:sp>
        <p:nvSpPr>
          <p:cNvPr id="6" name="Content Placeholder 5">
            <a:extLst>
              <a:ext uri="{FF2B5EF4-FFF2-40B4-BE49-F238E27FC236}">
                <a16:creationId xmlns:a16="http://schemas.microsoft.com/office/drawing/2014/main" id="{5A74CB9D-E60B-4C8A-B4E7-23BC1D9FA66E}"/>
              </a:ext>
            </a:extLst>
          </p:cNvPr>
          <p:cNvSpPr>
            <a:spLocks noGrp="1"/>
          </p:cNvSpPr>
          <p:nvPr>
            <p:ph sz="quarter" idx="4"/>
          </p:nvPr>
        </p:nvSpPr>
        <p:spPr>
          <a:xfrm>
            <a:off x="4446815" y="2505075"/>
            <a:ext cx="3298370" cy="3684588"/>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7" name="Text Placeholder 6">
            <a:extLst>
              <a:ext uri="{FF2B5EF4-FFF2-40B4-BE49-F238E27FC236}">
                <a16:creationId xmlns:a16="http://schemas.microsoft.com/office/drawing/2014/main" id="{8A09829E-85A7-405D-9654-F8AFA0746F6D}"/>
              </a:ext>
            </a:extLst>
          </p:cNvPr>
          <p:cNvSpPr>
            <a:spLocks noGrp="1"/>
          </p:cNvSpPr>
          <p:nvPr>
            <p:ph type="body" sz="quarter" idx="13"/>
          </p:nvPr>
        </p:nvSpPr>
        <p:spPr>
          <a:xfrm>
            <a:off x="8053841" y="1681163"/>
            <a:ext cx="3298370" cy="823912"/>
          </a:xfrm>
        </p:spPr>
        <p:txBody>
          <a:bodyPr/>
          <a:lstStyle/>
          <a:p>
            <a:r>
              <a:rPr lang="en-US" dirty="0"/>
              <a:t>Subtitle</a:t>
            </a:r>
          </a:p>
        </p:txBody>
      </p:sp>
      <p:sp>
        <p:nvSpPr>
          <p:cNvPr id="9" name="Content Placeholder 8">
            <a:extLst>
              <a:ext uri="{FF2B5EF4-FFF2-40B4-BE49-F238E27FC236}">
                <a16:creationId xmlns:a16="http://schemas.microsoft.com/office/drawing/2014/main" id="{C0A9D378-0FBF-4D33-890B-EB3C953B94DD}"/>
              </a:ext>
            </a:extLst>
          </p:cNvPr>
          <p:cNvSpPr>
            <a:spLocks noGrp="1"/>
          </p:cNvSpPr>
          <p:nvPr>
            <p:ph sz="quarter" idx="14"/>
          </p:nvPr>
        </p:nvSpPr>
        <p:spPr>
          <a:xfrm>
            <a:off x="8053841" y="2505075"/>
            <a:ext cx="3298370" cy="3684588"/>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a:p>
            <a:endParaRPr lang="en-US" dirty="0"/>
          </a:p>
        </p:txBody>
      </p:sp>
      <p:sp>
        <p:nvSpPr>
          <p:cNvPr id="14" name="Date Placeholder 13">
            <a:extLst>
              <a:ext uri="{FF2B5EF4-FFF2-40B4-BE49-F238E27FC236}">
                <a16:creationId xmlns:a16="http://schemas.microsoft.com/office/drawing/2014/main" id="{71E7BD3E-9EF4-458E-AC27-46A4EF5D6106}"/>
              </a:ext>
            </a:extLst>
          </p:cNvPr>
          <p:cNvSpPr>
            <a:spLocks noGrp="1"/>
          </p:cNvSpPr>
          <p:nvPr>
            <p:ph type="dt" sz="half" idx="10"/>
          </p:nvPr>
        </p:nvSpPr>
        <p:spPr/>
        <p:txBody>
          <a:bodyPr/>
          <a:lstStyle/>
          <a:p>
            <a:fld id="{410FCF32-2C1B-4E68-814F-2D49861F7CD9}" type="datetime1">
              <a:rPr lang="en-US" smtClean="0"/>
              <a:t>8/27/2023</a:t>
            </a:fld>
            <a:endParaRPr lang="en-US" dirty="0"/>
          </a:p>
        </p:txBody>
      </p:sp>
      <p:sp>
        <p:nvSpPr>
          <p:cNvPr id="15" name="Footer Placeholder 14">
            <a:extLst>
              <a:ext uri="{FF2B5EF4-FFF2-40B4-BE49-F238E27FC236}">
                <a16:creationId xmlns:a16="http://schemas.microsoft.com/office/drawing/2014/main" id="{7DE44FFB-E4F8-413A-8706-1704FD4E31B8}"/>
              </a:ext>
            </a:extLst>
          </p:cNvPr>
          <p:cNvSpPr>
            <a:spLocks noGrp="1"/>
          </p:cNvSpPr>
          <p:nvPr>
            <p:ph type="ftr" sz="quarter" idx="11"/>
          </p:nvPr>
        </p:nvSpPr>
        <p:spPr/>
        <p:txBody>
          <a:bodyPr/>
          <a:lstStyle/>
          <a:p>
            <a:r>
              <a:rPr lang="en-US"/>
              <a:t>Prabesh Adhikari</a:t>
            </a:r>
            <a:endParaRPr lang="en-US" dirty="0"/>
          </a:p>
        </p:txBody>
      </p:sp>
      <p:sp>
        <p:nvSpPr>
          <p:cNvPr id="16" name="Slide Number Placeholder 15">
            <a:extLst>
              <a:ext uri="{FF2B5EF4-FFF2-40B4-BE49-F238E27FC236}">
                <a16:creationId xmlns:a16="http://schemas.microsoft.com/office/drawing/2014/main" id="{BCE22D84-CBEA-4A4B-828B-A96894151971}"/>
              </a:ext>
            </a:extLst>
          </p:cNvPr>
          <p:cNvSpPr>
            <a:spLocks noGrp="1"/>
          </p:cNvSpPr>
          <p:nvPr>
            <p:ph type="sldNum" sz="quarter" idx="12"/>
          </p:nvPr>
        </p:nvSpPr>
        <p:spPr/>
        <p:txBody>
          <a:bodyPr/>
          <a:lstStyle/>
          <a:p>
            <a:fld id="{294A09A9-5501-47C1-A89A-A340965A2BE2}" type="slidenum">
              <a:rPr lang="en-US" smtClean="0"/>
              <a:t>11</a:t>
            </a:fld>
            <a:endParaRPr lang="en-US" dirty="0"/>
          </a:p>
        </p:txBody>
      </p:sp>
    </p:spTree>
    <p:extLst>
      <p:ext uri="{BB962C8B-B14F-4D97-AF65-F5344CB8AC3E}">
        <p14:creationId xmlns:p14="http://schemas.microsoft.com/office/powerpoint/2010/main" val="1403455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838200" y="989031"/>
            <a:ext cx="4984628" cy="1491339"/>
          </a:xfrm>
        </p:spPr>
        <p:txBody>
          <a:bodyPr/>
          <a:lstStyle/>
          <a:p>
            <a:r>
              <a:rPr lang="en-US" dirty="0"/>
              <a:t>Summary</a:t>
            </a:r>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838200" y="2814530"/>
            <a:ext cx="4984628" cy="3359258"/>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a:t>
            </a:r>
          </a:p>
        </p:txBody>
      </p:sp>
      <p:pic>
        <p:nvPicPr>
          <p:cNvPr id="6" name="Picture Placeholder 5" descr="A picture containing colorful, cargo container">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64666" y="1678220"/>
            <a:ext cx="4267645" cy="4267645"/>
          </a:xfrm>
        </p:spPr>
      </p:pic>
      <p:sp>
        <p:nvSpPr>
          <p:cNvPr id="2" name="Date Placeholder 1">
            <a:extLst>
              <a:ext uri="{FF2B5EF4-FFF2-40B4-BE49-F238E27FC236}">
                <a16:creationId xmlns:a16="http://schemas.microsoft.com/office/drawing/2014/main" id="{95CC0658-D4AB-4A7E-9E6F-7855E296382C}"/>
              </a:ext>
            </a:extLst>
          </p:cNvPr>
          <p:cNvSpPr>
            <a:spLocks noGrp="1"/>
          </p:cNvSpPr>
          <p:nvPr>
            <p:ph type="dt" sz="half" idx="16"/>
          </p:nvPr>
        </p:nvSpPr>
        <p:spPr/>
        <p:txBody>
          <a:bodyPr/>
          <a:lstStyle/>
          <a:p>
            <a:fld id="{9C5A38F0-F1B4-4A9E-9104-21001AADCF79}" type="datetime1">
              <a:rPr lang="en-US" smtClean="0"/>
              <a:t>8/27/2023</a:t>
            </a:fld>
            <a:endParaRPr lang="en-US" dirty="0"/>
          </a:p>
        </p:txBody>
      </p:sp>
      <p:sp>
        <p:nvSpPr>
          <p:cNvPr id="3" name="Footer Placeholder 2">
            <a:extLst>
              <a:ext uri="{FF2B5EF4-FFF2-40B4-BE49-F238E27FC236}">
                <a16:creationId xmlns:a16="http://schemas.microsoft.com/office/drawing/2014/main" id="{911692A6-6271-47C8-8EC7-04C6C83F716F}"/>
              </a:ext>
            </a:extLst>
          </p:cNvPr>
          <p:cNvSpPr>
            <a:spLocks noGrp="1"/>
          </p:cNvSpPr>
          <p:nvPr>
            <p:ph type="ftr" sz="quarter" idx="17"/>
          </p:nvPr>
        </p:nvSpPr>
        <p:spPr/>
        <p:txBody>
          <a:bodyPr/>
          <a:lstStyle/>
          <a:p>
            <a:r>
              <a:rPr lang="en-US"/>
              <a:t>Prabesh Adhikari</a:t>
            </a:r>
            <a:endParaRPr lang="en-US" dirty="0"/>
          </a:p>
        </p:txBody>
      </p:sp>
      <p:sp>
        <p:nvSpPr>
          <p:cNvPr id="4" name="Slide Number Placeholder 3">
            <a:extLst>
              <a:ext uri="{FF2B5EF4-FFF2-40B4-BE49-F238E27FC236}">
                <a16:creationId xmlns:a16="http://schemas.microsoft.com/office/drawing/2014/main" id="{1759D170-9847-4908-8027-FDA03D74EF67}"/>
              </a:ext>
            </a:extLst>
          </p:cNvPr>
          <p:cNvSpPr>
            <a:spLocks noGrp="1"/>
          </p:cNvSpPr>
          <p:nvPr>
            <p:ph type="sldNum" sz="quarter" idx="18"/>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287074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sp>
        <p:nvSpPr>
          <p:cNvPr id="12" name="Date Placeholder 11">
            <a:extLst>
              <a:ext uri="{FF2B5EF4-FFF2-40B4-BE49-F238E27FC236}">
                <a16:creationId xmlns:a16="http://schemas.microsoft.com/office/drawing/2014/main" id="{706D5F1F-D562-439A-90CF-588150E70270}"/>
              </a:ext>
            </a:extLst>
          </p:cNvPr>
          <p:cNvSpPr>
            <a:spLocks noGrp="1"/>
          </p:cNvSpPr>
          <p:nvPr>
            <p:ph type="dt" sz="half" idx="17"/>
          </p:nvPr>
        </p:nvSpPr>
        <p:spPr/>
        <p:txBody>
          <a:bodyPr/>
          <a:lstStyle/>
          <a:p>
            <a:fld id="{874F43FB-E39F-4ED5-9EAD-DAEE87AD35D9}" type="datetime1">
              <a:rPr lang="en-US" smtClean="0"/>
              <a:t>8/27/2023</a:t>
            </a:fld>
            <a:endParaRPr lang="en-US" dirty="0"/>
          </a:p>
        </p:txBody>
      </p:sp>
      <p:pic>
        <p:nvPicPr>
          <p:cNvPr id="13" name="Picture Placeholder 12" descr="Aerial view of a container ship">
            <a:extLst>
              <a:ext uri="{FF2B5EF4-FFF2-40B4-BE49-F238E27FC236}">
                <a16:creationId xmlns:a16="http://schemas.microsoft.com/office/drawing/2014/main" id="{0E3104C5-82CF-4912-8A3A-ABB23851C6B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130003" y="1856226"/>
            <a:ext cx="2040674" cy="2040674"/>
          </a:xfrm>
        </p:spPr>
      </p:pic>
      <p:pic>
        <p:nvPicPr>
          <p:cNvPr id="16" name="Picture Placeholder 15" descr="Aerial view of a container ship">
            <a:extLst>
              <a:ext uri="{FF2B5EF4-FFF2-40B4-BE49-F238E27FC236}">
                <a16:creationId xmlns:a16="http://schemas.microsoft.com/office/drawing/2014/main" id="{0C8862CB-9A0A-41E5-8057-4B024401518D}"/>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9325160" y="0"/>
            <a:ext cx="2866840" cy="2925044"/>
          </a:xfrm>
        </p:spPr>
      </p:pic>
      <p:sp>
        <p:nvSpPr>
          <p:cNvPr id="14" name="Footer Placeholder 13">
            <a:extLst>
              <a:ext uri="{FF2B5EF4-FFF2-40B4-BE49-F238E27FC236}">
                <a16:creationId xmlns:a16="http://schemas.microsoft.com/office/drawing/2014/main" id="{82B766D7-C47C-4C42-BC77-9A6DD1F3674F}"/>
              </a:ext>
            </a:extLst>
          </p:cNvPr>
          <p:cNvSpPr>
            <a:spLocks noGrp="1"/>
          </p:cNvSpPr>
          <p:nvPr>
            <p:ph type="ftr" sz="quarter" idx="18"/>
          </p:nvPr>
        </p:nvSpPr>
        <p:spPr/>
        <p:txBody>
          <a:bodyPr/>
          <a:lstStyle/>
          <a:p>
            <a:r>
              <a:rPr lang="en-US"/>
              <a:t>Prabesh Adhikari</a:t>
            </a:r>
            <a:endParaRPr lang="en-US" dirty="0"/>
          </a:p>
        </p:txBody>
      </p:sp>
      <p:sp>
        <p:nvSpPr>
          <p:cNvPr id="34" name="Text Placeholder 33">
            <a:extLst>
              <a:ext uri="{FF2B5EF4-FFF2-40B4-BE49-F238E27FC236}">
                <a16:creationId xmlns:a16="http://schemas.microsoft.com/office/drawing/2014/main" id="{3E796413-D756-477E-9170-1EF1E340CB07}"/>
              </a:ext>
            </a:extLst>
          </p:cNvPr>
          <p:cNvSpPr>
            <a:spLocks noGrp="1"/>
          </p:cNvSpPr>
          <p:nvPr>
            <p:ph type="body" sz="quarter" idx="16"/>
          </p:nvPr>
        </p:nvSpPr>
        <p:spPr>
          <a:xfrm>
            <a:off x="1604905" y="3728425"/>
            <a:ext cx="5181735" cy="2534890"/>
          </a:xfrm>
        </p:spPr>
        <p:txBody>
          <a:bodyPr/>
          <a:lstStyle/>
          <a:p>
            <a:r>
              <a:rPr lang="en-US" dirty="0"/>
              <a:t>Presenter name</a:t>
            </a:r>
          </a:p>
          <a:p>
            <a:r>
              <a:rPr lang="en-US" dirty="0"/>
              <a:t>Email address</a:t>
            </a:r>
          </a:p>
          <a:p>
            <a:r>
              <a:rPr lang="en-US" dirty="0"/>
              <a:t>Website</a:t>
            </a:r>
          </a:p>
          <a:p>
            <a:endParaRPr lang="en-US" dirty="0"/>
          </a:p>
        </p:txBody>
      </p:sp>
      <p:pic>
        <p:nvPicPr>
          <p:cNvPr id="24" name="Picture Placeholder 23" descr="Aerial view of a container shipyard">
            <a:extLst>
              <a:ext uri="{FF2B5EF4-FFF2-40B4-BE49-F238E27FC236}">
                <a16:creationId xmlns:a16="http://schemas.microsoft.com/office/drawing/2014/main" id="{BD683070-0B23-4933-B600-3DFACAE5568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465227" y="3267983"/>
            <a:ext cx="3726773" cy="3590017"/>
          </a:xfrm>
        </p:spPr>
      </p:pic>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98728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6392583" y="252743"/>
            <a:ext cx="4434721" cy="1965163"/>
          </a:xfrm>
        </p:spPr>
        <p:txBody>
          <a:bodyPr/>
          <a:lstStyle/>
          <a:p>
            <a:r>
              <a:rPr lang="en-US" dirty="0"/>
              <a:t>Agenda</a:t>
            </a:r>
          </a:p>
        </p:txBody>
      </p:sp>
      <p:pic>
        <p:nvPicPr>
          <p:cNvPr id="7" name="Picture Placeholder 6" descr="Aerial view of shipyard containers">
            <a:extLst>
              <a:ext uri="{FF2B5EF4-FFF2-40B4-BE49-F238E27FC236}">
                <a16:creationId xmlns:a16="http://schemas.microsoft.com/office/drawing/2014/main" id="{6878A551-84F5-4601-9455-67DC5E4E99A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352550" y="539750"/>
            <a:ext cx="4281488" cy="2468563"/>
          </a:xfrm>
        </p:spPr>
      </p:pic>
      <p:pic>
        <p:nvPicPr>
          <p:cNvPr id="9" name="Picture Placeholder 8" descr="A boat in the water">
            <a:extLst>
              <a:ext uri="{FF2B5EF4-FFF2-40B4-BE49-F238E27FC236}">
                <a16:creationId xmlns:a16="http://schemas.microsoft.com/office/drawing/2014/main" id="{2AB5D194-2C9E-4040-80F4-AD268E197DD4}"/>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654050" y="3835400"/>
            <a:ext cx="4281488" cy="2468563"/>
          </a:xfrm>
        </p:spPr>
      </p:pic>
      <p:sp>
        <p:nvSpPr>
          <p:cNvPr id="5" name="Content Placeholder 4">
            <a:extLst>
              <a:ext uri="{FF2B5EF4-FFF2-40B4-BE49-F238E27FC236}">
                <a16:creationId xmlns:a16="http://schemas.microsoft.com/office/drawing/2014/main" id="{F01866DD-53C9-4AF0-9E9A-BF19D245E8C6}"/>
              </a:ext>
            </a:extLst>
          </p:cNvPr>
          <p:cNvSpPr>
            <a:spLocks noGrp="1"/>
          </p:cNvSpPr>
          <p:nvPr>
            <p:ph idx="1"/>
          </p:nvPr>
        </p:nvSpPr>
        <p:spPr>
          <a:xfrm>
            <a:off x="6392583" y="2645922"/>
            <a:ext cx="4434721" cy="3710427"/>
          </a:xfrm>
        </p:spPr>
        <p:txBody>
          <a:bodyPr/>
          <a:lstStyle/>
          <a:p>
            <a:r>
              <a:rPr lang="en-US" dirty="0"/>
              <a:t>Topic one</a:t>
            </a:r>
          </a:p>
          <a:p>
            <a:r>
              <a:rPr lang="en-US" dirty="0"/>
              <a:t>Topic two</a:t>
            </a:r>
          </a:p>
          <a:p>
            <a:r>
              <a:rPr lang="en-US" dirty="0"/>
              <a:t>Topic three</a:t>
            </a:r>
          </a:p>
          <a:p>
            <a:r>
              <a:rPr lang="en-US" dirty="0"/>
              <a:t>Topic four</a:t>
            </a:r>
          </a:p>
          <a:p>
            <a:endParaRPr lang="en-US" dirty="0"/>
          </a:p>
        </p:txBody>
      </p:sp>
      <p:sp>
        <p:nvSpPr>
          <p:cNvPr id="2" name="Date Placeholder 1">
            <a:extLst>
              <a:ext uri="{FF2B5EF4-FFF2-40B4-BE49-F238E27FC236}">
                <a16:creationId xmlns:a16="http://schemas.microsoft.com/office/drawing/2014/main" id="{CCD9AA72-61E2-4CEE-8E0C-A793B0EBE00D}"/>
              </a:ext>
            </a:extLst>
          </p:cNvPr>
          <p:cNvSpPr>
            <a:spLocks noGrp="1"/>
          </p:cNvSpPr>
          <p:nvPr>
            <p:ph type="dt" sz="half" idx="12"/>
          </p:nvPr>
        </p:nvSpPr>
        <p:spPr>
          <a:xfrm>
            <a:off x="5785751" y="6356350"/>
            <a:ext cx="2743200" cy="365125"/>
          </a:xfrm>
        </p:spPr>
        <p:txBody>
          <a:bodyPr/>
          <a:lstStyle/>
          <a:p>
            <a:fld id="{F1E2FDEC-126F-408B-9BB3-9434F20A984F}" type="datetime1">
              <a:rPr lang="en-US" smtClean="0"/>
              <a:t>8/27/2023</a:t>
            </a:fld>
            <a:endParaRPr lang="en-US" dirty="0"/>
          </a:p>
        </p:txBody>
      </p:sp>
      <p:sp>
        <p:nvSpPr>
          <p:cNvPr id="3" name="Footer Placeholder 2">
            <a:extLst>
              <a:ext uri="{FF2B5EF4-FFF2-40B4-BE49-F238E27FC236}">
                <a16:creationId xmlns:a16="http://schemas.microsoft.com/office/drawing/2014/main" id="{8FA222E3-EF0C-4EAB-9068-4D5E7574C8DA}"/>
              </a:ext>
            </a:extLst>
          </p:cNvPr>
          <p:cNvSpPr>
            <a:spLocks noGrp="1"/>
          </p:cNvSpPr>
          <p:nvPr>
            <p:ph type="ftr" sz="quarter" idx="13"/>
          </p:nvPr>
        </p:nvSpPr>
        <p:spPr>
          <a:xfrm rot="16200000">
            <a:off x="9812116" y="1591485"/>
            <a:ext cx="3548094" cy="365125"/>
          </a:xfrm>
        </p:spPr>
        <p:txBody>
          <a:bodyPr/>
          <a:lstStyle/>
          <a:p>
            <a:r>
              <a:rPr lang="en-US"/>
              <a:t>Prabesh Adhikari</a:t>
            </a:r>
            <a:endParaRPr lang="en-US" dirty="0"/>
          </a:p>
        </p:txBody>
      </p:sp>
      <p:sp>
        <p:nvSpPr>
          <p:cNvPr id="6" name="Slide Number Placeholder 5">
            <a:extLst>
              <a:ext uri="{FF2B5EF4-FFF2-40B4-BE49-F238E27FC236}">
                <a16:creationId xmlns:a16="http://schemas.microsoft.com/office/drawing/2014/main" id="{B46D5BE6-8E82-44B7-AF20-20405C0CE58E}"/>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098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dirty="0"/>
              <a:t>Introduction</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392583" y="536567"/>
            <a:ext cx="4518504" cy="578486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a:p>
            <a:endParaRPr lang="en-US" dirty="0"/>
          </a:p>
        </p:txBody>
      </p:sp>
      <p:sp>
        <p:nvSpPr>
          <p:cNvPr id="4" name="Date Placeholder 3">
            <a:extLst>
              <a:ext uri="{FF2B5EF4-FFF2-40B4-BE49-F238E27FC236}">
                <a16:creationId xmlns:a16="http://schemas.microsoft.com/office/drawing/2014/main" id="{07A2CE36-90A6-4F11-9E0A-6B9138AACEDE}"/>
              </a:ext>
            </a:extLst>
          </p:cNvPr>
          <p:cNvSpPr>
            <a:spLocks noGrp="1"/>
          </p:cNvSpPr>
          <p:nvPr>
            <p:ph type="dt" sz="half" idx="12"/>
          </p:nvPr>
        </p:nvSpPr>
        <p:spPr/>
        <p:txBody>
          <a:bodyPr/>
          <a:lstStyle/>
          <a:p>
            <a:fld id="{17BC620C-772B-40C8-A1AD-176871215F84}" type="datetime1">
              <a:rPr lang="en-US" smtClean="0"/>
              <a:t>8/27/2023</a:t>
            </a:fld>
            <a:endParaRPr lang="en-US" dirty="0"/>
          </a:p>
        </p:txBody>
      </p:sp>
      <p:sp>
        <p:nvSpPr>
          <p:cNvPr id="5" name="Footer Placeholder 4">
            <a:extLst>
              <a:ext uri="{FF2B5EF4-FFF2-40B4-BE49-F238E27FC236}">
                <a16:creationId xmlns:a16="http://schemas.microsoft.com/office/drawing/2014/main" id="{E3ADE6CB-2448-465E-9919-7454477A9383}"/>
              </a:ext>
            </a:extLst>
          </p:cNvPr>
          <p:cNvSpPr>
            <a:spLocks noGrp="1"/>
          </p:cNvSpPr>
          <p:nvPr>
            <p:ph type="ftr" sz="quarter" idx="13"/>
          </p:nvPr>
        </p:nvSpPr>
        <p:spPr/>
        <p:txBody>
          <a:bodyPr/>
          <a:lstStyle/>
          <a:p>
            <a:r>
              <a:rPr lang="en-US"/>
              <a:t>Prabesh Adhikari</a:t>
            </a:r>
            <a:endParaRPr lang="en-US" dirty="0"/>
          </a:p>
        </p:txBody>
      </p:sp>
      <p:sp>
        <p:nvSpPr>
          <p:cNvPr id="6" name="Slide Number Placeholder 5">
            <a:extLst>
              <a:ext uri="{FF2B5EF4-FFF2-40B4-BE49-F238E27FC236}">
                <a16:creationId xmlns:a16="http://schemas.microsoft.com/office/drawing/2014/main" id="{6034D430-E0CC-4442-BDFA-D14BE301741E}"/>
              </a:ext>
            </a:extLst>
          </p:cNvPr>
          <p:cNvSpPr>
            <a:spLocks noGrp="1"/>
          </p:cNvSpPr>
          <p:nvPr>
            <p:ph type="sldNum" sz="quarter" idx="1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08760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Topic One</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Subtitle</a:t>
            </a:r>
          </a:p>
        </p:txBody>
      </p:sp>
    </p:spTree>
    <p:extLst>
      <p:ext uri="{BB962C8B-B14F-4D97-AF65-F5344CB8AC3E}">
        <p14:creationId xmlns:p14="http://schemas.microsoft.com/office/powerpoint/2010/main" val="20054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dirty="0"/>
              <a:t>Chart</a:t>
            </a:r>
          </a:p>
        </p:txBody>
      </p:sp>
      <p:graphicFrame>
        <p:nvGraphicFramePr>
          <p:cNvPr id="8" name="Content Placeholder 7" descr="Data displayed in a vertical bar chart. ">
            <a:extLst>
              <a:ext uri="{FF2B5EF4-FFF2-40B4-BE49-F238E27FC236}">
                <a16:creationId xmlns:a16="http://schemas.microsoft.com/office/drawing/2014/main" id="{314209B2-7DC1-4F18-AD3E-91CE29A6776E}"/>
              </a:ext>
            </a:extLst>
          </p:cNvPr>
          <p:cNvGraphicFramePr>
            <a:graphicFrameLocks noGrp="1"/>
          </p:cNvGraphicFramePr>
          <p:nvPr>
            <p:ph idx="1"/>
            <p:extLst>
              <p:ext uri="{D42A27DB-BD31-4B8C-83A1-F6EECF244321}">
                <p14:modId xmlns:p14="http://schemas.microsoft.com/office/powerpoint/2010/main" val="327134517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9" name="Date Placeholder 8">
            <a:extLst>
              <a:ext uri="{FF2B5EF4-FFF2-40B4-BE49-F238E27FC236}">
                <a16:creationId xmlns:a16="http://schemas.microsoft.com/office/drawing/2014/main" id="{5AFB73FF-A287-4A29-A714-A36E83F5B617}"/>
              </a:ext>
            </a:extLst>
          </p:cNvPr>
          <p:cNvSpPr>
            <a:spLocks noGrp="1"/>
          </p:cNvSpPr>
          <p:nvPr>
            <p:ph type="dt" sz="half" idx="10"/>
          </p:nvPr>
        </p:nvSpPr>
        <p:spPr/>
        <p:txBody>
          <a:bodyPr/>
          <a:lstStyle/>
          <a:p>
            <a:fld id="{0779CF5D-8CAE-4A92-A134-A4DE697CAF57}" type="datetime1">
              <a:rPr lang="en-US" smtClean="0"/>
              <a:t>8/27/2023</a:t>
            </a:fld>
            <a:endParaRPr lang="en-US" dirty="0"/>
          </a:p>
        </p:txBody>
      </p:sp>
      <p:sp>
        <p:nvSpPr>
          <p:cNvPr id="10" name="Footer Placeholder 9">
            <a:extLst>
              <a:ext uri="{FF2B5EF4-FFF2-40B4-BE49-F238E27FC236}">
                <a16:creationId xmlns:a16="http://schemas.microsoft.com/office/drawing/2014/main" id="{74CF954A-F2F2-4E30-8DBE-7B7645E26EBE}"/>
              </a:ext>
            </a:extLst>
          </p:cNvPr>
          <p:cNvSpPr>
            <a:spLocks noGrp="1"/>
          </p:cNvSpPr>
          <p:nvPr>
            <p:ph type="ftr" sz="quarter" idx="11"/>
          </p:nvPr>
        </p:nvSpPr>
        <p:spPr/>
        <p:txBody>
          <a:bodyPr/>
          <a:lstStyle/>
          <a:p>
            <a:r>
              <a:rPr lang="en-US"/>
              <a:t>Prabesh Adhikari</a:t>
            </a:r>
            <a:endParaRPr lang="en-US" dirty="0"/>
          </a:p>
        </p:txBody>
      </p:sp>
      <p:sp>
        <p:nvSpPr>
          <p:cNvPr id="11" name="Slide Number Placeholder 10">
            <a:extLst>
              <a:ext uri="{FF2B5EF4-FFF2-40B4-BE49-F238E27FC236}">
                <a16:creationId xmlns:a16="http://schemas.microsoft.com/office/drawing/2014/main" id="{B504C781-7DF1-4C26-9F98-F9D10675D53F}"/>
              </a:ext>
            </a:extLst>
          </p:cNvPr>
          <p:cNvSpPr>
            <a:spLocks noGrp="1"/>
          </p:cNvSpPr>
          <p:nvPr>
            <p:ph type="sldNum" sz="quarter" idx="12"/>
          </p:nvPr>
        </p:nvSpPr>
        <p:spPr/>
        <p:txBody>
          <a:bodyPr/>
          <a:lstStyle/>
          <a:p>
            <a:fld id="{27CE633F-9882-4A5C-83A2-1109D0C73261}" type="slidenum">
              <a:rPr lang="en-US" smtClean="0"/>
              <a:t>5</a:t>
            </a:fld>
            <a:endParaRPr lang="en-US" dirty="0"/>
          </a:p>
        </p:txBody>
      </p:sp>
    </p:spTree>
    <p:extLst>
      <p:ext uri="{BB962C8B-B14F-4D97-AF65-F5344CB8AC3E}">
        <p14:creationId xmlns:p14="http://schemas.microsoft.com/office/powerpoint/2010/main" val="783914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dirty="0"/>
              <a:t>Table</a:t>
            </a:r>
          </a:p>
        </p:txBody>
      </p:sp>
      <p:graphicFrame>
        <p:nvGraphicFramePr>
          <p:cNvPr id="5" name="Table 5">
            <a:extLst>
              <a:ext uri="{FF2B5EF4-FFF2-40B4-BE49-F238E27FC236}">
                <a16:creationId xmlns:a16="http://schemas.microsoft.com/office/drawing/2014/main" id="{709A0DA2-E530-420B-ACE1-7D645AE7D06B}"/>
              </a:ext>
            </a:extLst>
          </p:cNvPr>
          <p:cNvGraphicFramePr>
            <a:graphicFrameLocks noGrp="1"/>
          </p:cNvGraphicFramePr>
          <p:nvPr>
            <p:ph idx="1"/>
            <p:extLst>
              <p:ext uri="{D42A27DB-BD31-4B8C-83A1-F6EECF244321}">
                <p14:modId xmlns:p14="http://schemas.microsoft.com/office/powerpoint/2010/main" val="3964100442"/>
              </p:ext>
            </p:extLst>
          </p:nvPr>
        </p:nvGraphicFramePr>
        <p:xfrm>
          <a:off x="838200" y="1825625"/>
          <a:ext cx="10515600" cy="3997236"/>
        </p:xfrm>
        <a:graphic>
          <a:graphicData uri="http://schemas.openxmlformats.org/drawingml/2006/table">
            <a:tbl>
              <a:tblPr firstRow="1">
                <a:tableStyleId>{5C22544A-7EE6-4342-B048-85BDC9FD1C3A}</a:tableStyleId>
              </a:tblPr>
              <a:tblGrid>
                <a:gridCol w="2103120">
                  <a:extLst>
                    <a:ext uri="{9D8B030D-6E8A-4147-A177-3AD203B41FA5}">
                      <a16:colId xmlns:a16="http://schemas.microsoft.com/office/drawing/2014/main" val="3715394682"/>
                    </a:ext>
                  </a:extLst>
                </a:gridCol>
                <a:gridCol w="2103120">
                  <a:extLst>
                    <a:ext uri="{9D8B030D-6E8A-4147-A177-3AD203B41FA5}">
                      <a16:colId xmlns:a16="http://schemas.microsoft.com/office/drawing/2014/main" val="4203886316"/>
                    </a:ext>
                  </a:extLst>
                </a:gridCol>
                <a:gridCol w="2103120">
                  <a:extLst>
                    <a:ext uri="{9D8B030D-6E8A-4147-A177-3AD203B41FA5}">
                      <a16:colId xmlns:a16="http://schemas.microsoft.com/office/drawing/2014/main" val="1368357775"/>
                    </a:ext>
                  </a:extLst>
                </a:gridCol>
                <a:gridCol w="2103120">
                  <a:extLst>
                    <a:ext uri="{9D8B030D-6E8A-4147-A177-3AD203B41FA5}">
                      <a16:colId xmlns:a16="http://schemas.microsoft.com/office/drawing/2014/main" val="538162733"/>
                    </a:ext>
                  </a:extLst>
                </a:gridCol>
                <a:gridCol w="2103120">
                  <a:extLst>
                    <a:ext uri="{9D8B030D-6E8A-4147-A177-3AD203B41FA5}">
                      <a16:colId xmlns:a16="http://schemas.microsoft.com/office/drawing/2014/main" val="2004813969"/>
                    </a:ext>
                  </a:extLst>
                </a:gridCol>
              </a:tblGrid>
              <a:tr h="666206">
                <a:tc>
                  <a:txBody>
                    <a:bodyPr/>
                    <a:lstStyle/>
                    <a:p>
                      <a:endParaRPr lang="en-US"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a:solidFill>
                            <a:schemeClr val="bg1"/>
                          </a:solidFill>
                        </a:rPr>
                        <a:t>Category 1</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pPr algn="ctr"/>
                      <a:r>
                        <a:rPr lang="en-US" dirty="0">
                          <a:solidFill>
                            <a:schemeClr val="bg1"/>
                          </a:solidFill>
                        </a:rPr>
                        <a:t>Category 2</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solidFill>
                  </a:tcPr>
                </a:tc>
                <a:tc>
                  <a:txBody>
                    <a:bodyPr/>
                    <a:lstStyle/>
                    <a:p>
                      <a:pPr algn="ctr"/>
                      <a:r>
                        <a:rPr lang="en-US" dirty="0">
                          <a:solidFill>
                            <a:schemeClr val="bg1"/>
                          </a:solidFill>
                        </a:rPr>
                        <a:t>Category 3</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3"/>
                    </a:solidFill>
                  </a:tcPr>
                </a:tc>
                <a:tc>
                  <a:txBody>
                    <a:bodyPr/>
                    <a:lstStyle/>
                    <a:p>
                      <a:pPr algn="ctr"/>
                      <a:r>
                        <a:rPr lang="en-US" dirty="0">
                          <a:solidFill>
                            <a:schemeClr val="bg1"/>
                          </a:solidFill>
                        </a:rPr>
                        <a:t>Category 4</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342729846"/>
                  </a:ext>
                </a:extLst>
              </a:tr>
              <a:tr h="666206">
                <a:tc>
                  <a:txBody>
                    <a:bodyPr/>
                    <a:lstStyle/>
                    <a:p>
                      <a:pPr algn="ctr"/>
                      <a:r>
                        <a:rPr lang="en-US" b="1" dirty="0"/>
                        <a:t>Item 1 </a:t>
                      </a:r>
                    </a:p>
                  </a:txBody>
                  <a:tcPr anchor="ctr">
                    <a:lnL w="12700" cmpd="sng">
                      <a:noFill/>
                    </a:lnL>
                    <a:lnR w="6350" cap="flat" cmpd="sng" algn="ctr">
                      <a:solidFill>
                        <a:schemeClr val="accent2"/>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4.5</a:t>
                      </a:r>
                    </a:p>
                  </a:txBody>
                  <a:tcPr anchor="ctr">
                    <a:lnL w="6350" cap="flat" cmpd="sng" algn="ctr">
                      <a:solidFill>
                        <a:schemeClr val="accent2"/>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2.3</a:t>
                      </a:r>
                    </a:p>
                  </a:txBody>
                  <a:tcPr anchor="ctr">
                    <a:lnL w="3175" cap="flat" cmpd="sng" algn="ctr">
                      <a:solidFill>
                        <a:schemeClr val="accent5"/>
                      </a:solidFill>
                      <a:prstDash val="solid"/>
                      <a:round/>
                      <a:headEnd type="none" w="med" len="med"/>
                      <a:tailEnd type="none" w="med" len="med"/>
                    </a:lnL>
                    <a:lnR w="3175" cap="flat" cmpd="sng" algn="ctr">
                      <a:solidFill>
                        <a:schemeClr val="accent3"/>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1.7</a:t>
                      </a:r>
                    </a:p>
                  </a:txBody>
                  <a:tcPr anchor="ctr">
                    <a:lnL w="3175" cap="flat" cmpd="sng" algn="ctr">
                      <a:solidFill>
                        <a:schemeClr val="accent3"/>
                      </a:solidFill>
                      <a:prstDash val="solid"/>
                      <a:round/>
                      <a:headEnd type="none" w="med" len="med"/>
                      <a:tailEnd type="none" w="med" len="med"/>
                    </a:lnL>
                    <a:lnR w="3175" cap="flat" cmpd="sng" algn="ctr">
                      <a:solidFill>
                        <a:schemeClr val="accent4"/>
                      </a:solidFill>
                      <a:prstDash val="solid"/>
                      <a:round/>
                      <a:headEnd type="none" w="med" len="med"/>
                      <a:tailEnd type="none" w="med" len="med"/>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t>5</a:t>
                      </a:r>
                      <a:r>
                        <a:rPr lang="en-US" b="0" i="0" dirty="0">
                          <a:solidFill>
                            <a:srgbClr val="000000"/>
                          </a:solidFill>
                          <a:effectLst/>
                          <a:latin typeface="+mn-lt"/>
                        </a:rPr>
                        <a:t>.0</a:t>
                      </a:r>
                      <a:endParaRPr lang="en-US" dirty="0"/>
                    </a:p>
                  </a:txBody>
                  <a:tcPr anchor="ctr">
                    <a:lnL w="3175" cap="flat" cmpd="sng" algn="ctr">
                      <a:solidFill>
                        <a:schemeClr val="accent4"/>
                      </a:solidFill>
                      <a:prstDash val="solid"/>
                      <a:round/>
                      <a:headEnd type="none" w="med" len="med"/>
                      <a:tailEnd type="none" w="med" len="med"/>
                    </a:lnL>
                    <a:lnR w="12700" cmpd="sng">
                      <a:noFill/>
                    </a:lnR>
                    <a:lnT w="3175"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5059026"/>
                  </a:ext>
                </a:extLst>
              </a:tr>
              <a:tr h="666206">
                <a:tc>
                  <a:txBody>
                    <a:bodyPr/>
                    <a:lstStyle/>
                    <a:p>
                      <a:pPr algn="ctr"/>
                      <a:r>
                        <a:rPr lang="en-US" b="1" dirty="0"/>
                        <a:t>Item 2</a:t>
                      </a:r>
                    </a:p>
                  </a:txBody>
                  <a:tcPr anchor="ctr">
                    <a:lnR w="6350" cap="flat" cmpd="sng" algn="ctr">
                      <a:solidFill>
                        <a:schemeClr val="accent2"/>
                      </a:solidFill>
                      <a:prstDash val="solid"/>
                      <a:round/>
                      <a:headEnd type="none" w="med" len="med"/>
                      <a:tailEnd type="none" w="med" len="med"/>
                    </a:lnR>
                    <a:lnT w="12700" cmpd="sng">
                      <a:noFill/>
                    </a:lnT>
                    <a:noFill/>
                  </a:tcPr>
                </a:tc>
                <a:tc>
                  <a:txBody>
                    <a:bodyPr/>
                    <a:lstStyle/>
                    <a:p>
                      <a:pPr algn="ctr"/>
                      <a:r>
                        <a:rPr lang="en-US" dirty="0"/>
                        <a:t>3.2</a:t>
                      </a:r>
                    </a:p>
                  </a:txBody>
                  <a:tcPr anchor="ctr">
                    <a:lnL w="6350" cap="flat" cmpd="sng" algn="ctr">
                      <a:solidFill>
                        <a:schemeClr val="accent2"/>
                      </a:solidFill>
                      <a:prstDash val="solid"/>
                      <a:round/>
                      <a:headEnd type="none" w="med" len="med"/>
                      <a:tailEnd type="none" w="med" len="med"/>
                    </a:lnL>
                    <a:lnR w="3175" cap="flat" cmpd="sng" algn="ctr">
                      <a:solidFill>
                        <a:schemeClr val="accent5"/>
                      </a:solidFill>
                      <a:prstDash val="solid"/>
                      <a:round/>
                      <a:headEnd type="none" w="med" len="med"/>
                      <a:tailEnd type="none" w="med" len="med"/>
                    </a:lnR>
                    <a:lnT w="12700" cmpd="sng">
                      <a:noFill/>
                    </a:lnT>
                    <a:noFill/>
                  </a:tcPr>
                </a:tc>
                <a:tc>
                  <a:txBody>
                    <a:bodyPr/>
                    <a:lstStyle/>
                    <a:p>
                      <a:pPr algn="ctr"/>
                      <a:r>
                        <a:rPr lang="en-US" dirty="0"/>
                        <a:t>5.1</a:t>
                      </a:r>
                    </a:p>
                  </a:txBody>
                  <a:tcPr anchor="ctr">
                    <a:lnL w="3175" cap="flat" cmpd="sng" algn="ctr">
                      <a:solidFill>
                        <a:schemeClr val="accent5"/>
                      </a:solidFill>
                      <a:prstDash val="solid"/>
                      <a:round/>
                      <a:headEnd type="none" w="med" len="med"/>
                      <a:tailEnd type="none" w="med" len="med"/>
                    </a:lnL>
                    <a:lnR w="3175" cap="flat" cmpd="sng" algn="ctr">
                      <a:solidFill>
                        <a:schemeClr val="accent3"/>
                      </a:solidFill>
                      <a:prstDash val="solid"/>
                      <a:round/>
                      <a:headEnd type="none" w="med" len="med"/>
                      <a:tailEnd type="none" w="med" len="med"/>
                    </a:lnR>
                    <a:lnT w="12700" cmpd="sng">
                      <a:noFill/>
                    </a:lnT>
                    <a:noFill/>
                  </a:tcPr>
                </a:tc>
                <a:tc>
                  <a:txBody>
                    <a:bodyPr/>
                    <a:lstStyle/>
                    <a:p>
                      <a:pPr algn="ctr"/>
                      <a:r>
                        <a:rPr lang="en-US" dirty="0"/>
                        <a:t>4.4</a:t>
                      </a:r>
                    </a:p>
                  </a:txBody>
                  <a:tcPr anchor="ctr">
                    <a:lnL w="3175" cap="flat" cmpd="sng" algn="ctr">
                      <a:solidFill>
                        <a:schemeClr val="accent3"/>
                      </a:solidFill>
                      <a:prstDash val="solid"/>
                      <a:round/>
                      <a:headEnd type="none" w="med" len="med"/>
                      <a:tailEnd type="none" w="med" len="med"/>
                    </a:lnL>
                    <a:lnR w="3175" cap="flat" cmpd="sng" algn="ctr">
                      <a:solidFill>
                        <a:schemeClr val="accent4"/>
                      </a:solidFill>
                      <a:prstDash val="solid"/>
                      <a:round/>
                      <a:headEnd type="none" w="med" len="med"/>
                      <a:tailEnd type="none" w="med" len="med"/>
                    </a:lnR>
                    <a:lnT w="12700" cmpd="sng">
                      <a:noFill/>
                    </a:lnT>
                    <a:noFill/>
                  </a:tcPr>
                </a:tc>
                <a:tc>
                  <a:txBody>
                    <a:bodyPr/>
                    <a:lstStyle/>
                    <a:p>
                      <a:pPr algn="ctr"/>
                      <a:r>
                        <a:rPr lang="en-US" dirty="0"/>
                        <a:t>3</a:t>
                      </a:r>
                      <a:r>
                        <a:rPr lang="en-US" b="0" i="0" dirty="0">
                          <a:solidFill>
                            <a:srgbClr val="000000"/>
                          </a:solidFill>
                          <a:effectLst/>
                          <a:latin typeface="+mn-lt"/>
                        </a:rPr>
                        <a:t>.0</a:t>
                      </a:r>
                      <a:endParaRPr lang="en-US" dirty="0"/>
                    </a:p>
                  </a:txBody>
                  <a:tcPr anchor="ctr">
                    <a:lnL w="3175" cap="flat" cmpd="sng" algn="ctr">
                      <a:solidFill>
                        <a:schemeClr val="accent4"/>
                      </a:solidFill>
                      <a:prstDash val="solid"/>
                      <a:round/>
                      <a:headEnd type="none" w="med" len="med"/>
                      <a:tailEnd type="none" w="med" len="med"/>
                    </a:lnL>
                    <a:lnT w="12700" cmpd="sng">
                      <a:noFill/>
                    </a:lnT>
                    <a:noFill/>
                  </a:tcPr>
                </a:tc>
                <a:extLst>
                  <a:ext uri="{0D108BD9-81ED-4DB2-BD59-A6C34878D82A}">
                    <a16:rowId xmlns:a16="http://schemas.microsoft.com/office/drawing/2014/main" val="3783722433"/>
                  </a:ext>
                </a:extLst>
              </a:tr>
              <a:tr h="666206">
                <a:tc>
                  <a:txBody>
                    <a:bodyPr/>
                    <a:lstStyle/>
                    <a:p>
                      <a:pPr algn="ctr"/>
                      <a:r>
                        <a:rPr lang="en-US" b="1" dirty="0"/>
                        <a:t>Item 3</a:t>
                      </a:r>
                    </a:p>
                  </a:txBody>
                  <a:tcPr anchor="ctr">
                    <a:lnR w="6350" cap="flat" cmpd="sng" algn="ctr">
                      <a:solidFill>
                        <a:schemeClr val="accent2"/>
                      </a:solidFill>
                      <a:prstDash val="solid"/>
                      <a:round/>
                      <a:headEnd type="none" w="med" len="med"/>
                      <a:tailEnd type="none" w="med" len="med"/>
                    </a:lnR>
                    <a:noFill/>
                  </a:tcPr>
                </a:tc>
                <a:tc>
                  <a:txBody>
                    <a:bodyPr/>
                    <a:lstStyle/>
                    <a:p>
                      <a:pPr algn="ctr"/>
                      <a:r>
                        <a:rPr lang="en-US" dirty="0"/>
                        <a:t>2.1</a:t>
                      </a:r>
                    </a:p>
                  </a:txBody>
                  <a:tcPr anchor="ctr">
                    <a:lnL w="6350" cap="flat" cmpd="sng" algn="ctr">
                      <a:solidFill>
                        <a:schemeClr val="accent2"/>
                      </a:solidFill>
                      <a:prstDash val="solid"/>
                      <a:round/>
                      <a:headEnd type="none" w="med" len="med"/>
                      <a:tailEnd type="none" w="med" len="med"/>
                    </a:lnL>
                    <a:lnR w="3175" cap="flat" cmpd="sng" algn="ctr">
                      <a:solidFill>
                        <a:schemeClr val="accent5"/>
                      </a:solidFill>
                      <a:prstDash val="solid"/>
                      <a:round/>
                      <a:headEnd type="none" w="med" len="med"/>
                      <a:tailEnd type="none" w="med" len="med"/>
                    </a:lnR>
                    <a:noFill/>
                  </a:tcPr>
                </a:tc>
                <a:tc>
                  <a:txBody>
                    <a:bodyPr/>
                    <a:lstStyle/>
                    <a:p>
                      <a:pPr algn="ctr"/>
                      <a:r>
                        <a:rPr lang="en-US" dirty="0"/>
                        <a:t>1.7</a:t>
                      </a:r>
                    </a:p>
                  </a:txBody>
                  <a:tcPr anchor="ctr">
                    <a:lnL w="3175" cap="flat" cmpd="sng" algn="ctr">
                      <a:solidFill>
                        <a:schemeClr val="accent5"/>
                      </a:solidFill>
                      <a:prstDash val="solid"/>
                      <a:round/>
                      <a:headEnd type="none" w="med" len="med"/>
                      <a:tailEnd type="none" w="med" len="med"/>
                    </a:lnL>
                    <a:lnR w="3175" cap="flat" cmpd="sng" algn="ctr">
                      <a:solidFill>
                        <a:schemeClr val="accent3"/>
                      </a:solidFill>
                      <a:prstDash val="solid"/>
                      <a:round/>
                      <a:headEnd type="none" w="med" len="med"/>
                      <a:tailEnd type="none" w="med" len="med"/>
                    </a:lnR>
                    <a:noFill/>
                  </a:tcPr>
                </a:tc>
                <a:tc>
                  <a:txBody>
                    <a:bodyPr/>
                    <a:lstStyle/>
                    <a:p>
                      <a:pPr algn="ctr"/>
                      <a:r>
                        <a:rPr lang="en-US" dirty="0"/>
                        <a:t>2.5</a:t>
                      </a:r>
                    </a:p>
                  </a:txBody>
                  <a:tcPr anchor="ctr">
                    <a:lnL w="3175" cap="flat" cmpd="sng" algn="ctr">
                      <a:solidFill>
                        <a:schemeClr val="accent3"/>
                      </a:solidFill>
                      <a:prstDash val="solid"/>
                      <a:round/>
                      <a:headEnd type="none" w="med" len="med"/>
                      <a:tailEnd type="none" w="med" len="med"/>
                    </a:lnL>
                    <a:lnR w="3175" cap="flat" cmpd="sng" algn="ctr">
                      <a:solidFill>
                        <a:schemeClr val="accent4"/>
                      </a:solidFill>
                      <a:prstDash val="solid"/>
                      <a:round/>
                      <a:headEnd type="none" w="med" len="med"/>
                      <a:tailEnd type="none" w="med" len="med"/>
                    </a:lnR>
                    <a:noFill/>
                  </a:tcPr>
                </a:tc>
                <a:tc>
                  <a:txBody>
                    <a:bodyPr/>
                    <a:lstStyle/>
                    <a:p>
                      <a:pPr algn="ctr"/>
                      <a:r>
                        <a:rPr lang="en-US" dirty="0"/>
                        <a:t>2.8</a:t>
                      </a:r>
                    </a:p>
                  </a:txBody>
                  <a:tcPr anchor="ctr">
                    <a:lnL w="3175" cap="flat" cmpd="sng" algn="ctr">
                      <a:solidFill>
                        <a:schemeClr val="accent4"/>
                      </a:solidFill>
                      <a:prstDash val="solid"/>
                      <a:round/>
                      <a:headEnd type="none" w="med" len="med"/>
                      <a:tailEnd type="none" w="med" len="med"/>
                    </a:lnL>
                    <a:noFill/>
                  </a:tcPr>
                </a:tc>
                <a:extLst>
                  <a:ext uri="{0D108BD9-81ED-4DB2-BD59-A6C34878D82A}">
                    <a16:rowId xmlns:a16="http://schemas.microsoft.com/office/drawing/2014/main" val="1400497281"/>
                  </a:ext>
                </a:extLst>
              </a:tr>
              <a:tr h="666206">
                <a:tc>
                  <a:txBody>
                    <a:bodyPr/>
                    <a:lstStyle/>
                    <a:p>
                      <a:pPr algn="ctr"/>
                      <a:r>
                        <a:rPr lang="en-US" b="1" dirty="0"/>
                        <a:t>Item 4</a:t>
                      </a:r>
                    </a:p>
                  </a:txBody>
                  <a:tcPr anchor="ctr">
                    <a:lnR w="6350" cap="flat" cmpd="sng" algn="ctr">
                      <a:solidFill>
                        <a:schemeClr val="accent2"/>
                      </a:solidFill>
                      <a:prstDash val="solid"/>
                      <a:round/>
                      <a:headEnd type="none" w="med" len="med"/>
                      <a:tailEnd type="none" w="med" len="med"/>
                    </a:lnR>
                    <a:noFill/>
                  </a:tcPr>
                </a:tc>
                <a:tc>
                  <a:txBody>
                    <a:bodyPr/>
                    <a:lstStyle/>
                    <a:p>
                      <a:pPr algn="ctr"/>
                      <a:r>
                        <a:rPr lang="en-US" dirty="0"/>
                        <a:t>4.5</a:t>
                      </a:r>
                    </a:p>
                  </a:txBody>
                  <a:tcPr anchor="ctr">
                    <a:lnL w="6350" cap="flat" cmpd="sng" algn="ctr">
                      <a:solidFill>
                        <a:schemeClr val="accent2"/>
                      </a:solidFill>
                      <a:prstDash val="solid"/>
                      <a:round/>
                      <a:headEnd type="none" w="med" len="med"/>
                      <a:tailEnd type="none" w="med" len="med"/>
                    </a:lnL>
                    <a:lnR w="3175" cap="flat" cmpd="sng" algn="ctr">
                      <a:solidFill>
                        <a:schemeClr val="accent5"/>
                      </a:solidFill>
                      <a:prstDash val="solid"/>
                      <a:round/>
                      <a:headEnd type="none" w="med" len="med"/>
                      <a:tailEnd type="none" w="med" len="med"/>
                    </a:lnR>
                    <a:noFill/>
                  </a:tcPr>
                </a:tc>
                <a:tc>
                  <a:txBody>
                    <a:bodyPr/>
                    <a:lstStyle/>
                    <a:p>
                      <a:pPr algn="ctr"/>
                      <a:r>
                        <a:rPr lang="en-US" dirty="0"/>
                        <a:t>2.2</a:t>
                      </a:r>
                    </a:p>
                  </a:txBody>
                  <a:tcPr anchor="ctr">
                    <a:lnL w="3175" cap="flat" cmpd="sng" algn="ctr">
                      <a:solidFill>
                        <a:schemeClr val="accent5"/>
                      </a:solidFill>
                      <a:prstDash val="solid"/>
                      <a:round/>
                      <a:headEnd type="none" w="med" len="med"/>
                      <a:tailEnd type="none" w="med" len="med"/>
                    </a:lnL>
                    <a:lnR w="3175" cap="flat" cmpd="sng" algn="ctr">
                      <a:solidFill>
                        <a:schemeClr val="accent3"/>
                      </a:solidFill>
                      <a:prstDash val="solid"/>
                      <a:round/>
                      <a:headEnd type="none" w="med" len="med"/>
                      <a:tailEnd type="none" w="med" len="med"/>
                    </a:lnR>
                    <a:noFill/>
                  </a:tcPr>
                </a:tc>
                <a:tc>
                  <a:txBody>
                    <a:bodyPr/>
                    <a:lstStyle/>
                    <a:p>
                      <a:pPr algn="ctr"/>
                      <a:r>
                        <a:rPr lang="en-US" dirty="0"/>
                        <a:t>1.7</a:t>
                      </a:r>
                    </a:p>
                  </a:txBody>
                  <a:tcPr anchor="ctr">
                    <a:lnL w="3175" cap="flat" cmpd="sng" algn="ctr">
                      <a:solidFill>
                        <a:schemeClr val="accent3"/>
                      </a:solidFill>
                      <a:prstDash val="solid"/>
                      <a:round/>
                      <a:headEnd type="none" w="med" len="med"/>
                      <a:tailEnd type="none" w="med" len="med"/>
                    </a:lnL>
                    <a:lnR w="3175" cap="flat" cmpd="sng" algn="ctr">
                      <a:solidFill>
                        <a:schemeClr val="accent4"/>
                      </a:solidFill>
                      <a:prstDash val="solid"/>
                      <a:round/>
                      <a:headEnd type="none" w="med" len="med"/>
                      <a:tailEnd type="none" w="med" len="med"/>
                    </a:lnR>
                    <a:noFill/>
                  </a:tcPr>
                </a:tc>
                <a:tc>
                  <a:txBody>
                    <a:bodyPr/>
                    <a:lstStyle/>
                    <a:p>
                      <a:pPr algn="ctr"/>
                      <a:r>
                        <a:rPr lang="en-US" dirty="0"/>
                        <a:t>7</a:t>
                      </a:r>
                      <a:r>
                        <a:rPr lang="en-US" b="0" i="0" dirty="0">
                          <a:solidFill>
                            <a:srgbClr val="000000"/>
                          </a:solidFill>
                          <a:effectLst/>
                          <a:latin typeface="+mn-lt"/>
                        </a:rPr>
                        <a:t>.0</a:t>
                      </a:r>
                      <a:endParaRPr lang="en-US" dirty="0"/>
                    </a:p>
                  </a:txBody>
                  <a:tcPr anchor="ctr">
                    <a:lnL w="3175" cap="flat" cmpd="sng" algn="ctr">
                      <a:solidFill>
                        <a:schemeClr val="accent4"/>
                      </a:solidFill>
                      <a:prstDash val="solid"/>
                      <a:round/>
                      <a:headEnd type="none" w="med" len="med"/>
                      <a:tailEnd type="none" w="med" len="med"/>
                    </a:lnL>
                    <a:noFill/>
                  </a:tcPr>
                </a:tc>
                <a:extLst>
                  <a:ext uri="{0D108BD9-81ED-4DB2-BD59-A6C34878D82A}">
                    <a16:rowId xmlns:a16="http://schemas.microsoft.com/office/drawing/2014/main" val="567824203"/>
                  </a:ext>
                </a:extLst>
              </a:tr>
              <a:tr h="666206">
                <a:tc>
                  <a:txBody>
                    <a:bodyPr/>
                    <a:lstStyle/>
                    <a:p>
                      <a:pPr algn="ctr"/>
                      <a:r>
                        <a:rPr lang="en-US" b="1" dirty="0"/>
                        <a:t>Item 5</a:t>
                      </a:r>
                    </a:p>
                  </a:txBody>
                  <a:tcPr anchor="ctr">
                    <a:lnR w="6350" cap="flat" cmpd="sng" algn="ctr">
                      <a:solidFill>
                        <a:schemeClr val="accent2"/>
                      </a:solidFill>
                      <a:prstDash val="solid"/>
                      <a:round/>
                      <a:headEnd type="none" w="med" len="med"/>
                      <a:tailEnd type="none" w="med" len="med"/>
                    </a:lnR>
                    <a:noFill/>
                  </a:tcPr>
                </a:tc>
                <a:tc>
                  <a:txBody>
                    <a:bodyPr/>
                    <a:lstStyle/>
                    <a:p>
                      <a:pPr algn="ctr"/>
                      <a:r>
                        <a:rPr lang="en-US" dirty="0"/>
                        <a:t>2.9</a:t>
                      </a:r>
                    </a:p>
                  </a:txBody>
                  <a:tcPr anchor="ctr">
                    <a:lnL w="6350" cap="flat" cmpd="sng" algn="ctr">
                      <a:solidFill>
                        <a:schemeClr val="accent2"/>
                      </a:solidFill>
                      <a:prstDash val="solid"/>
                      <a:round/>
                      <a:headEnd type="none" w="med" len="med"/>
                      <a:tailEnd type="none" w="med" len="med"/>
                    </a:lnL>
                    <a:lnR w="3175" cap="flat" cmpd="sng" algn="ctr">
                      <a:solidFill>
                        <a:schemeClr val="accent5"/>
                      </a:solidFill>
                      <a:prstDash val="solid"/>
                      <a:round/>
                      <a:headEnd type="none" w="med" len="med"/>
                      <a:tailEnd type="none" w="med" len="med"/>
                    </a:lnR>
                    <a:noFill/>
                  </a:tcPr>
                </a:tc>
                <a:tc>
                  <a:txBody>
                    <a:bodyPr/>
                    <a:lstStyle/>
                    <a:p>
                      <a:pPr algn="ctr"/>
                      <a:r>
                        <a:rPr lang="en-US" dirty="0"/>
                        <a:t>1.1</a:t>
                      </a:r>
                    </a:p>
                  </a:txBody>
                  <a:tcPr anchor="ctr">
                    <a:lnL w="3175" cap="flat" cmpd="sng" algn="ctr">
                      <a:solidFill>
                        <a:schemeClr val="accent5"/>
                      </a:solidFill>
                      <a:prstDash val="solid"/>
                      <a:round/>
                      <a:headEnd type="none" w="med" len="med"/>
                      <a:tailEnd type="none" w="med" len="med"/>
                    </a:lnL>
                    <a:lnR w="3175" cap="flat" cmpd="sng" algn="ctr">
                      <a:solidFill>
                        <a:schemeClr val="accent3"/>
                      </a:solidFill>
                      <a:prstDash val="solid"/>
                      <a:round/>
                      <a:headEnd type="none" w="med" len="med"/>
                      <a:tailEnd type="none" w="med" len="med"/>
                    </a:lnR>
                    <a:noFill/>
                  </a:tcPr>
                </a:tc>
                <a:tc>
                  <a:txBody>
                    <a:bodyPr/>
                    <a:lstStyle/>
                    <a:p>
                      <a:pPr algn="ctr"/>
                      <a:r>
                        <a:rPr lang="en-US" dirty="0"/>
                        <a:t>7.5</a:t>
                      </a:r>
                    </a:p>
                  </a:txBody>
                  <a:tcPr anchor="ctr">
                    <a:lnL w="3175" cap="flat" cmpd="sng" algn="ctr">
                      <a:solidFill>
                        <a:schemeClr val="accent3"/>
                      </a:solidFill>
                      <a:prstDash val="solid"/>
                      <a:round/>
                      <a:headEnd type="none" w="med" len="med"/>
                      <a:tailEnd type="none" w="med" len="med"/>
                    </a:lnL>
                    <a:lnR w="3175" cap="flat" cmpd="sng" algn="ctr">
                      <a:solidFill>
                        <a:schemeClr val="accent4"/>
                      </a:solidFill>
                      <a:prstDash val="solid"/>
                      <a:round/>
                      <a:headEnd type="none" w="med" len="med"/>
                      <a:tailEnd type="none" w="med" len="med"/>
                    </a:lnR>
                    <a:noFill/>
                  </a:tcPr>
                </a:tc>
                <a:tc>
                  <a:txBody>
                    <a:bodyPr/>
                    <a:lstStyle/>
                    <a:p>
                      <a:pPr algn="ctr"/>
                      <a:r>
                        <a:rPr lang="en-US" dirty="0"/>
                        <a:t>2.6</a:t>
                      </a:r>
                    </a:p>
                  </a:txBody>
                  <a:tcPr anchor="ctr">
                    <a:lnL w="3175" cap="flat" cmpd="sng" algn="ctr">
                      <a:solidFill>
                        <a:schemeClr val="accent4"/>
                      </a:solidFill>
                      <a:prstDash val="solid"/>
                      <a:round/>
                      <a:headEnd type="none" w="med" len="med"/>
                      <a:tailEnd type="none" w="med" len="med"/>
                    </a:lnL>
                    <a:noFill/>
                  </a:tcPr>
                </a:tc>
                <a:extLst>
                  <a:ext uri="{0D108BD9-81ED-4DB2-BD59-A6C34878D82A}">
                    <a16:rowId xmlns:a16="http://schemas.microsoft.com/office/drawing/2014/main" val="1221254784"/>
                  </a:ext>
                </a:extLst>
              </a:tr>
            </a:tbl>
          </a:graphicData>
        </a:graphic>
      </p:graphicFrame>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fld id="{58F73ADE-FD24-43C2-90E6-39FD1285A0C2}" type="datetime1">
              <a:rPr lang="en-US" smtClean="0"/>
              <a:t>8/27/2023</a:t>
            </a:fld>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Prabesh Adhikari</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6</a:t>
            </a:fld>
            <a:endParaRPr lang="en-US" dirty="0"/>
          </a:p>
        </p:txBody>
      </p:sp>
    </p:spTree>
    <p:extLst>
      <p:ext uri="{BB962C8B-B14F-4D97-AF65-F5344CB8AC3E}">
        <p14:creationId xmlns:p14="http://schemas.microsoft.com/office/powerpoint/2010/main" val="2778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392583" y="252743"/>
            <a:ext cx="4434721" cy="4820000"/>
          </a:xfrm>
        </p:spPr>
        <p:txBody>
          <a:bodyPr/>
          <a:lstStyle/>
          <a:p>
            <a:r>
              <a:rPr lang="en-US" dirty="0"/>
              <a:t>The way to get started </a:t>
            </a:r>
            <a:br>
              <a:rPr lang="en-US" dirty="0"/>
            </a:br>
            <a:r>
              <a:rPr lang="en-US" dirty="0"/>
              <a:t>is to quit talking and begin doing.</a:t>
            </a:r>
          </a:p>
        </p:txBody>
      </p:sp>
      <p:pic>
        <p:nvPicPr>
          <p:cNvPr id="6" name="Picture Placeholder 5" descr="Overhead image of a large cargo ship carrying many shipping containers. ">
            <a:extLst>
              <a:ext uri="{FF2B5EF4-FFF2-40B4-BE49-F238E27FC236}">
                <a16:creationId xmlns:a16="http://schemas.microsoft.com/office/drawing/2014/main" id="{87F91112-A5C0-4B96-AC4C-D38E24BA9331}"/>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273301" y="299507"/>
            <a:ext cx="5221620" cy="6258985"/>
          </a:xfrm>
        </p:spPr>
      </p:pic>
      <p:sp>
        <p:nvSpPr>
          <p:cNvPr id="4" name="Content Placeholder 3">
            <a:extLst>
              <a:ext uri="{FF2B5EF4-FFF2-40B4-BE49-F238E27FC236}">
                <a16:creationId xmlns:a16="http://schemas.microsoft.com/office/drawing/2014/main" id="{598ED082-1206-4887-856E-36B49E90DA99}"/>
              </a:ext>
            </a:extLst>
          </p:cNvPr>
          <p:cNvSpPr>
            <a:spLocks noGrp="1"/>
          </p:cNvSpPr>
          <p:nvPr>
            <p:ph idx="1"/>
          </p:nvPr>
        </p:nvSpPr>
        <p:spPr>
          <a:xfrm>
            <a:off x="6392583" y="5377543"/>
            <a:ext cx="4434721" cy="978806"/>
          </a:xfrm>
        </p:spPr>
        <p:txBody>
          <a:bodyPr/>
          <a:lstStyle/>
          <a:p>
            <a:r>
              <a:rPr lang="en-US" dirty="0"/>
              <a:t>Walt Disney</a:t>
            </a:r>
          </a:p>
        </p:txBody>
      </p:sp>
      <p:sp>
        <p:nvSpPr>
          <p:cNvPr id="7" name="Date Placeholder 3">
            <a:extLst>
              <a:ext uri="{FF2B5EF4-FFF2-40B4-BE49-F238E27FC236}">
                <a16:creationId xmlns:a16="http://schemas.microsoft.com/office/drawing/2014/main" id="{F0F5593E-CA17-4C7C-A850-092E1004DC87}"/>
              </a:ext>
            </a:extLst>
          </p:cNvPr>
          <p:cNvSpPr txBox="1">
            <a:spLocks/>
          </p:cNvSpPr>
          <p:nvPr/>
        </p:nvSpPr>
        <p:spPr>
          <a:xfrm>
            <a:off x="838200" y="6356350"/>
            <a:ext cx="2743200" cy="36512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cap="all" spc="100" dirty="0">
                <a:solidFill>
                  <a:schemeClr val="bg1"/>
                </a:solidFill>
                <a:effectLst>
                  <a:outerShdw blurRad="38100" dist="38100" dir="2700000" algn="tl">
                    <a:srgbClr val="000000">
                      <a:alpha val="43137"/>
                    </a:srgbClr>
                  </a:outerShdw>
                </a:effectLst>
              </a:rPr>
              <a:t>20xx</a:t>
            </a:r>
            <a:endParaRPr lang="en-US" cap="all" spc="100" dirty="0">
              <a:solidFill>
                <a:schemeClr val="bg1"/>
              </a:solidFill>
              <a:effectLst>
                <a:outerShdw blurRad="38100" dist="38100" dir="2700000" algn="tl">
                  <a:srgbClr val="000000">
                    <a:alpha val="43137"/>
                  </a:srgbClr>
                </a:outerShdw>
              </a:effectLst>
            </a:endParaRPr>
          </a:p>
        </p:txBody>
      </p:sp>
      <p:sp>
        <p:nvSpPr>
          <p:cNvPr id="2" name="Date Placeholder 1">
            <a:extLst>
              <a:ext uri="{FF2B5EF4-FFF2-40B4-BE49-F238E27FC236}">
                <a16:creationId xmlns:a16="http://schemas.microsoft.com/office/drawing/2014/main" id="{61F19CDF-728C-43C9-B45B-B516ABB1F760}"/>
              </a:ext>
            </a:extLst>
          </p:cNvPr>
          <p:cNvSpPr>
            <a:spLocks noGrp="1"/>
          </p:cNvSpPr>
          <p:nvPr>
            <p:ph type="dt" sz="half" idx="11"/>
          </p:nvPr>
        </p:nvSpPr>
        <p:spPr/>
        <p:txBody>
          <a:bodyPr/>
          <a:lstStyle/>
          <a:p>
            <a:fld id="{B272BC36-E898-4C3A-8917-75C2A5BD78BE}" type="datetime1">
              <a:rPr lang="en-US" smtClean="0">
                <a:solidFill>
                  <a:schemeClr val="bg1"/>
                </a:solidFill>
                <a:effectLst>
                  <a:outerShdw blurRad="38100" dist="38100" dir="2700000" algn="tl">
                    <a:srgbClr val="000000">
                      <a:alpha val="43137"/>
                    </a:srgbClr>
                  </a:outerShdw>
                </a:effectLst>
              </a:rPr>
              <a:t>8/27/2023</a:t>
            </a:fld>
            <a:endParaRPr lang="en-US" dirty="0">
              <a:solidFill>
                <a:schemeClr val="bg1"/>
              </a:solidFill>
              <a:effectLst>
                <a:outerShdw blurRad="38100" dist="38100" dir="2700000" algn="tl">
                  <a:srgbClr val="000000">
                    <a:alpha val="43137"/>
                  </a:srgbClr>
                </a:outerShdw>
              </a:effectLst>
            </a:endParaRPr>
          </a:p>
        </p:txBody>
      </p:sp>
      <p:sp>
        <p:nvSpPr>
          <p:cNvPr id="5" name="Footer Placeholder 4">
            <a:extLst>
              <a:ext uri="{FF2B5EF4-FFF2-40B4-BE49-F238E27FC236}">
                <a16:creationId xmlns:a16="http://schemas.microsoft.com/office/drawing/2014/main" id="{5D0BFD04-3B53-4CC9-BED5-4F6098F21BE8}"/>
              </a:ext>
            </a:extLst>
          </p:cNvPr>
          <p:cNvSpPr>
            <a:spLocks noGrp="1"/>
          </p:cNvSpPr>
          <p:nvPr>
            <p:ph type="ftr" sz="quarter" idx="13"/>
          </p:nvPr>
        </p:nvSpPr>
        <p:spPr/>
        <p:txBody>
          <a:bodyPr/>
          <a:lstStyle/>
          <a:p>
            <a:r>
              <a:rPr lang="en-US"/>
              <a:t>Prabesh Adhikari</a:t>
            </a:r>
            <a:endParaRPr lang="en-US" dirty="0"/>
          </a:p>
        </p:txBody>
      </p:sp>
      <p:sp>
        <p:nvSpPr>
          <p:cNvPr id="8" name="Slide Number Placeholder 7">
            <a:extLst>
              <a:ext uri="{FF2B5EF4-FFF2-40B4-BE49-F238E27FC236}">
                <a16:creationId xmlns:a16="http://schemas.microsoft.com/office/drawing/2014/main" id="{99C39E95-E1B3-4552-ABD4-3440F7446CE7}"/>
              </a:ext>
            </a:extLst>
          </p:cNvPr>
          <p:cNvSpPr>
            <a:spLocks noGrp="1"/>
          </p:cNvSpPr>
          <p:nvPr>
            <p:ph type="sldNum" sz="quarter" idx="1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548834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65">
            <a:extLst>
              <a:ext uri="{FF2B5EF4-FFF2-40B4-BE49-F238E27FC236}">
                <a16:creationId xmlns:a16="http://schemas.microsoft.com/office/drawing/2014/main" id="{35713D5D-A498-460B-B8EE-257835F3C183}"/>
              </a:ext>
            </a:extLst>
          </p:cNvPr>
          <p:cNvSpPr>
            <a:spLocks noGrp="1"/>
          </p:cNvSpPr>
          <p:nvPr>
            <p:ph type="title"/>
          </p:nvPr>
        </p:nvSpPr>
        <p:spPr>
          <a:xfrm>
            <a:off x="578724" y="346498"/>
            <a:ext cx="8117654" cy="1325563"/>
          </a:xfrm>
        </p:spPr>
        <p:txBody>
          <a:bodyPr/>
          <a:lstStyle/>
          <a:p>
            <a:r>
              <a:rPr lang="en-US" dirty="0"/>
              <a:t>Team</a:t>
            </a:r>
          </a:p>
        </p:txBody>
      </p:sp>
      <p:pic>
        <p:nvPicPr>
          <p:cNvPr id="29" name="Picture Placeholder 28" descr="A picture containing person, headshot">
            <a:extLst>
              <a:ext uri="{FF2B5EF4-FFF2-40B4-BE49-F238E27FC236}">
                <a16:creationId xmlns:a16="http://schemas.microsoft.com/office/drawing/2014/main" id="{D3C99A1B-9A83-4073-8420-267157E7663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579438" y="2006600"/>
            <a:ext cx="2286000" cy="2608263"/>
          </a:xfrm>
        </p:spPr>
      </p:pic>
      <p:pic>
        <p:nvPicPr>
          <p:cNvPr id="33" name="Picture Placeholder 32" descr="A person smiling for the camera">
            <a:extLst>
              <a:ext uri="{FF2B5EF4-FFF2-40B4-BE49-F238E27FC236}">
                <a16:creationId xmlns:a16="http://schemas.microsoft.com/office/drawing/2014/main" id="{EA4FBDD0-D90A-41AF-84E0-A82EF445A8B9}"/>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3494908" y="2006380"/>
            <a:ext cx="2286000" cy="2608263"/>
          </a:xfrm>
        </p:spPr>
      </p:pic>
      <p:pic>
        <p:nvPicPr>
          <p:cNvPr id="37" name="Picture Placeholder 36" descr="A person wearing glasses">
            <a:extLst>
              <a:ext uri="{FF2B5EF4-FFF2-40B4-BE49-F238E27FC236}">
                <a16:creationId xmlns:a16="http://schemas.microsoft.com/office/drawing/2014/main" id="{D5094346-F578-4FF0-ABCD-939683F5BCAE}"/>
              </a:ext>
            </a:extLst>
          </p:cNvPr>
          <p:cNvPicPr>
            <a:picLocks noGrp="1" noChangeAspect="1"/>
          </p:cNvPicPr>
          <p:nvPr>
            <p:ph type="pic" sz="quarter" idx="12"/>
          </p:nvPr>
        </p:nvPicPr>
        <p:blipFill rotWithShape="1">
          <a:blip r:embed="rId4" cstate="screen">
            <a:extLst>
              <a:ext uri="{28A0092B-C50C-407E-A947-70E740481C1C}">
                <a14:useLocalDpi xmlns:a14="http://schemas.microsoft.com/office/drawing/2010/main" val="0"/>
              </a:ext>
            </a:extLst>
          </a:blip>
          <a:srcRect/>
          <a:stretch/>
        </p:blipFill>
        <p:spPr>
          <a:xfrm>
            <a:off x="6410378" y="2015722"/>
            <a:ext cx="2286000" cy="2608263"/>
          </a:xfrm>
        </p:spPr>
      </p:pic>
      <p:pic>
        <p:nvPicPr>
          <p:cNvPr id="41" name="Picture Placeholder 40" descr="A person smiling for the camera&#10;">
            <a:extLst>
              <a:ext uri="{FF2B5EF4-FFF2-40B4-BE49-F238E27FC236}">
                <a16:creationId xmlns:a16="http://schemas.microsoft.com/office/drawing/2014/main" id="{45632212-3C72-48AC-8C2E-51154529757E}"/>
              </a:ext>
            </a:extLst>
          </p:cNvPr>
          <p:cNvPicPr>
            <a:picLocks noGrp="1" noChangeAspect="1"/>
          </p:cNvPicPr>
          <p:nvPr>
            <p:ph type="pic" sz="quarter" idx="13"/>
          </p:nvPr>
        </p:nvPicPr>
        <p:blipFill rotWithShape="1">
          <a:blip r:embed="rId5" cstate="screen">
            <a:extLst>
              <a:ext uri="{28A0092B-C50C-407E-A947-70E740481C1C}">
                <a14:useLocalDpi xmlns:a14="http://schemas.microsoft.com/office/drawing/2010/main" val="0"/>
              </a:ext>
            </a:extLst>
          </a:blip>
          <a:srcRect/>
          <a:stretch/>
        </p:blipFill>
        <p:spPr>
          <a:xfrm>
            <a:off x="9327276" y="2006379"/>
            <a:ext cx="2286000" cy="2608263"/>
          </a:xfrm>
        </p:spPr>
      </p:pic>
      <p:sp>
        <p:nvSpPr>
          <p:cNvPr id="6" name="Text Placeholder 5">
            <a:extLst>
              <a:ext uri="{FF2B5EF4-FFF2-40B4-BE49-F238E27FC236}">
                <a16:creationId xmlns:a16="http://schemas.microsoft.com/office/drawing/2014/main" id="{067A9366-C757-47AD-AE2D-E4991DCA3DC7}"/>
              </a:ext>
            </a:extLst>
          </p:cNvPr>
          <p:cNvSpPr>
            <a:spLocks noGrp="1"/>
          </p:cNvSpPr>
          <p:nvPr>
            <p:ph type="body" sz="quarter" idx="17"/>
          </p:nvPr>
        </p:nvSpPr>
        <p:spPr>
          <a:xfrm>
            <a:off x="578724" y="5017734"/>
            <a:ext cx="2286000" cy="350292"/>
          </a:xfrm>
        </p:spPr>
        <p:txBody>
          <a:bodyPr/>
          <a:lstStyle/>
          <a:p>
            <a:r>
              <a:rPr lang="en-US" dirty="0"/>
              <a:t>Name</a:t>
            </a:r>
          </a:p>
        </p:txBody>
      </p:sp>
      <p:sp>
        <p:nvSpPr>
          <p:cNvPr id="7" name="Text Placeholder 6">
            <a:extLst>
              <a:ext uri="{FF2B5EF4-FFF2-40B4-BE49-F238E27FC236}">
                <a16:creationId xmlns:a16="http://schemas.microsoft.com/office/drawing/2014/main" id="{160FF040-6FF9-44D2-BCEB-768202E2168E}"/>
              </a:ext>
            </a:extLst>
          </p:cNvPr>
          <p:cNvSpPr>
            <a:spLocks noGrp="1"/>
          </p:cNvSpPr>
          <p:nvPr>
            <p:ph type="body" sz="quarter" idx="18"/>
          </p:nvPr>
        </p:nvSpPr>
        <p:spPr>
          <a:xfrm>
            <a:off x="578724" y="5352052"/>
            <a:ext cx="2286000" cy="350292"/>
          </a:xfrm>
        </p:spPr>
        <p:txBody>
          <a:bodyPr/>
          <a:lstStyle/>
          <a:p>
            <a:r>
              <a:rPr lang="en-US" dirty="0"/>
              <a:t>Title</a:t>
            </a:r>
          </a:p>
        </p:txBody>
      </p:sp>
      <p:sp>
        <p:nvSpPr>
          <p:cNvPr id="8" name="Text Placeholder 7">
            <a:extLst>
              <a:ext uri="{FF2B5EF4-FFF2-40B4-BE49-F238E27FC236}">
                <a16:creationId xmlns:a16="http://schemas.microsoft.com/office/drawing/2014/main" id="{52B6A672-446F-45DA-B8B7-8A26DE071C19}"/>
              </a:ext>
            </a:extLst>
          </p:cNvPr>
          <p:cNvSpPr>
            <a:spLocks noGrp="1"/>
          </p:cNvSpPr>
          <p:nvPr>
            <p:ph type="body" sz="quarter" idx="19"/>
          </p:nvPr>
        </p:nvSpPr>
        <p:spPr>
          <a:xfrm>
            <a:off x="3494908" y="5017734"/>
            <a:ext cx="2286000" cy="350292"/>
          </a:xfrm>
        </p:spPr>
        <p:txBody>
          <a:bodyPr/>
          <a:lstStyle/>
          <a:p>
            <a:r>
              <a:rPr lang="en-US" dirty="0"/>
              <a:t>Name</a:t>
            </a:r>
          </a:p>
        </p:txBody>
      </p:sp>
      <p:sp>
        <p:nvSpPr>
          <p:cNvPr id="9" name="Text Placeholder 8">
            <a:extLst>
              <a:ext uri="{FF2B5EF4-FFF2-40B4-BE49-F238E27FC236}">
                <a16:creationId xmlns:a16="http://schemas.microsoft.com/office/drawing/2014/main" id="{58B0C28F-1239-4AEE-A6E9-10C31C018603}"/>
              </a:ext>
            </a:extLst>
          </p:cNvPr>
          <p:cNvSpPr>
            <a:spLocks noGrp="1"/>
          </p:cNvSpPr>
          <p:nvPr>
            <p:ph type="body" sz="quarter" idx="20"/>
          </p:nvPr>
        </p:nvSpPr>
        <p:spPr>
          <a:xfrm>
            <a:off x="3494908" y="5352052"/>
            <a:ext cx="2286000" cy="350292"/>
          </a:xfrm>
        </p:spPr>
        <p:txBody>
          <a:bodyPr/>
          <a:lstStyle/>
          <a:p>
            <a:r>
              <a:rPr lang="en-US" dirty="0"/>
              <a:t>Title</a:t>
            </a:r>
          </a:p>
        </p:txBody>
      </p:sp>
      <p:sp>
        <p:nvSpPr>
          <p:cNvPr id="10" name="Text Placeholder 9">
            <a:extLst>
              <a:ext uri="{FF2B5EF4-FFF2-40B4-BE49-F238E27FC236}">
                <a16:creationId xmlns:a16="http://schemas.microsoft.com/office/drawing/2014/main" id="{1AA702E8-50A9-4FE0-A780-6FF51F4E0BF6}"/>
              </a:ext>
            </a:extLst>
          </p:cNvPr>
          <p:cNvSpPr>
            <a:spLocks noGrp="1"/>
          </p:cNvSpPr>
          <p:nvPr>
            <p:ph type="body" sz="quarter" idx="21"/>
          </p:nvPr>
        </p:nvSpPr>
        <p:spPr>
          <a:xfrm>
            <a:off x="6410378" y="5017734"/>
            <a:ext cx="2286000" cy="350292"/>
          </a:xfrm>
        </p:spPr>
        <p:txBody>
          <a:bodyPr/>
          <a:lstStyle/>
          <a:p>
            <a:r>
              <a:rPr lang="en-US" dirty="0"/>
              <a:t>Name</a:t>
            </a:r>
          </a:p>
        </p:txBody>
      </p:sp>
      <p:sp>
        <p:nvSpPr>
          <p:cNvPr id="11" name="Text Placeholder 10">
            <a:extLst>
              <a:ext uri="{FF2B5EF4-FFF2-40B4-BE49-F238E27FC236}">
                <a16:creationId xmlns:a16="http://schemas.microsoft.com/office/drawing/2014/main" id="{54D03934-C21F-40C4-BD8E-FC33F373FBE6}"/>
              </a:ext>
            </a:extLst>
          </p:cNvPr>
          <p:cNvSpPr>
            <a:spLocks noGrp="1"/>
          </p:cNvSpPr>
          <p:nvPr>
            <p:ph type="body" sz="quarter" idx="22"/>
          </p:nvPr>
        </p:nvSpPr>
        <p:spPr>
          <a:xfrm>
            <a:off x="6410378" y="5352052"/>
            <a:ext cx="2286000" cy="350292"/>
          </a:xfrm>
        </p:spPr>
        <p:txBody>
          <a:bodyPr/>
          <a:lstStyle/>
          <a:p>
            <a:r>
              <a:rPr lang="en-US" dirty="0"/>
              <a:t>Title</a:t>
            </a:r>
          </a:p>
        </p:txBody>
      </p:sp>
      <p:sp>
        <p:nvSpPr>
          <p:cNvPr id="12" name="Text Placeholder 11">
            <a:extLst>
              <a:ext uri="{FF2B5EF4-FFF2-40B4-BE49-F238E27FC236}">
                <a16:creationId xmlns:a16="http://schemas.microsoft.com/office/drawing/2014/main" id="{B557C322-A000-4F2A-985F-C67505142FD5}"/>
              </a:ext>
            </a:extLst>
          </p:cNvPr>
          <p:cNvSpPr>
            <a:spLocks noGrp="1"/>
          </p:cNvSpPr>
          <p:nvPr>
            <p:ph type="body" sz="quarter" idx="23"/>
          </p:nvPr>
        </p:nvSpPr>
        <p:spPr>
          <a:xfrm>
            <a:off x="9325847" y="5017734"/>
            <a:ext cx="2285999" cy="350292"/>
          </a:xfrm>
        </p:spPr>
        <p:txBody>
          <a:bodyPr/>
          <a:lstStyle/>
          <a:p>
            <a:r>
              <a:rPr lang="en-US" dirty="0"/>
              <a:t>Name</a:t>
            </a:r>
          </a:p>
        </p:txBody>
      </p:sp>
      <p:sp>
        <p:nvSpPr>
          <p:cNvPr id="13" name="Text Placeholder 12">
            <a:extLst>
              <a:ext uri="{FF2B5EF4-FFF2-40B4-BE49-F238E27FC236}">
                <a16:creationId xmlns:a16="http://schemas.microsoft.com/office/drawing/2014/main" id="{99D312F3-974F-4443-8D8B-BD6982A2803B}"/>
              </a:ext>
            </a:extLst>
          </p:cNvPr>
          <p:cNvSpPr>
            <a:spLocks noGrp="1"/>
          </p:cNvSpPr>
          <p:nvPr>
            <p:ph type="body" sz="quarter" idx="24"/>
          </p:nvPr>
        </p:nvSpPr>
        <p:spPr>
          <a:xfrm>
            <a:off x="9325847" y="5352052"/>
            <a:ext cx="2285999" cy="350292"/>
          </a:xfrm>
        </p:spPr>
        <p:txBody>
          <a:bodyPr/>
          <a:lstStyle/>
          <a:p>
            <a:r>
              <a:rPr lang="en-US" dirty="0"/>
              <a:t>Title</a:t>
            </a:r>
          </a:p>
        </p:txBody>
      </p:sp>
      <p:sp>
        <p:nvSpPr>
          <p:cNvPr id="2" name="Date Placeholder 1">
            <a:extLst>
              <a:ext uri="{FF2B5EF4-FFF2-40B4-BE49-F238E27FC236}">
                <a16:creationId xmlns:a16="http://schemas.microsoft.com/office/drawing/2014/main" id="{F9746217-A2C2-40AC-A1F0-9F05F56BF07F}"/>
              </a:ext>
            </a:extLst>
          </p:cNvPr>
          <p:cNvSpPr>
            <a:spLocks noGrp="1"/>
          </p:cNvSpPr>
          <p:nvPr>
            <p:ph type="dt" sz="half" idx="25"/>
          </p:nvPr>
        </p:nvSpPr>
        <p:spPr/>
        <p:txBody>
          <a:bodyPr/>
          <a:lstStyle/>
          <a:p>
            <a:fld id="{535D58D2-89B0-44B4-BB9A-07AAD399A61D}" type="datetime1">
              <a:rPr lang="en-US" smtClean="0"/>
              <a:t>8/27/2023</a:t>
            </a:fld>
            <a:endParaRPr lang="en-US" dirty="0"/>
          </a:p>
        </p:txBody>
      </p:sp>
      <p:sp>
        <p:nvSpPr>
          <p:cNvPr id="3" name="Footer Placeholder 2">
            <a:extLst>
              <a:ext uri="{FF2B5EF4-FFF2-40B4-BE49-F238E27FC236}">
                <a16:creationId xmlns:a16="http://schemas.microsoft.com/office/drawing/2014/main" id="{380CE4E2-F4ED-4D0E-A820-A100AF637CEB}"/>
              </a:ext>
            </a:extLst>
          </p:cNvPr>
          <p:cNvSpPr>
            <a:spLocks noGrp="1"/>
          </p:cNvSpPr>
          <p:nvPr>
            <p:ph type="ftr" sz="quarter" idx="26"/>
          </p:nvPr>
        </p:nvSpPr>
        <p:spPr/>
        <p:txBody>
          <a:bodyPr/>
          <a:lstStyle/>
          <a:p>
            <a:r>
              <a:rPr lang="en-US"/>
              <a:t>Prabesh Adhikari</a:t>
            </a:r>
            <a:endParaRPr lang="en-US" dirty="0"/>
          </a:p>
        </p:txBody>
      </p:sp>
      <p:sp>
        <p:nvSpPr>
          <p:cNvPr id="4" name="Slide Number Placeholder 3">
            <a:extLst>
              <a:ext uri="{FF2B5EF4-FFF2-40B4-BE49-F238E27FC236}">
                <a16:creationId xmlns:a16="http://schemas.microsoft.com/office/drawing/2014/main" id="{FA9EB96F-C3E5-45AE-924B-53BDB88DA209}"/>
              </a:ext>
            </a:extLst>
          </p:cNvPr>
          <p:cNvSpPr>
            <a:spLocks noGrp="1"/>
          </p:cNvSpPr>
          <p:nvPr>
            <p:ph type="sldNum" sz="quarter" idx="27"/>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575622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365125"/>
            <a:ext cx="10515600" cy="1325563"/>
          </a:xfrm>
        </p:spPr>
        <p:txBody>
          <a:bodyPr>
            <a:normAutofit/>
          </a:bodyPr>
          <a:lstStyle/>
          <a:p>
            <a:r>
              <a:rPr lang="en-US" dirty="0"/>
              <a:t>Timeline</a:t>
            </a:r>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1790490000"/>
              </p:ext>
            </p:extLst>
          </p:nvPr>
        </p:nvGraphicFramePr>
        <p:xfrm>
          <a:off x="1284288" y="1825625"/>
          <a:ext cx="1006951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8">
            <a:extLst>
              <a:ext uri="{FF2B5EF4-FFF2-40B4-BE49-F238E27FC236}">
                <a16:creationId xmlns:a16="http://schemas.microsoft.com/office/drawing/2014/main" id="{320229A6-AF6C-40A3-B65A-32069223F3E6}"/>
              </a:ext>
            </a:extLst>
          </p:cNvPr>
          <p:cNvSpPr>
            <a:spLocks noGrp="1"/>
          </p:cNvSpPr>
          <p:nvPr>
            <p:ph type="dt" sz="half" idx="10"/>
          </p:nvPr>
        </p:nvSpPr>
        <p:spPr/>
        <p:txBody>
          <a:bodyPr/>
          <a:lstStyle/>
          <a:p>
            <a:fld id="{E7D3219A-A2ED-4B76-84DD-B194846104AB}" type="datetime1">
              <a:rPr lang="en-US" smtClean="0"/>
              <a:t>8/27/2023</a:t>
            </a:fld>
            <a:endParaRPr lang="en-US" dirty="0"/>
          </a:p>
        </p:txBody>
      </p:sp>
      <p:sp>
        <p:nvSpPr>
          <p:cNvPr id="10" name="Footer Placeholder 9">
            <a:extLst>
              <a:ext uri="{FF2B5EF4-FFF2-40B4-BE49-F238E27FC236}">
                <a16:creationId xmlns:a16="http://schemas.microsoft.com/office/drawing/2014/main" id="{482F8203-FCB3-45DA-98E4-57F7C8811E66}"/>
              </a:ext>
            </a:extLst>
          </p:cNvPr>
          <p:cNvSpPr>
            <a:spLocks noGrp="1"/>
          </p:cNvSpPr>
          <p:nvPr>
            <p:ph type="ftr" sz="quarter" idx="11"/>
          </p:nvPr>
        </p:nvSpPr>
        <p:spPr/>
        <p:txBody>
          <a:bodyPr/>
          <a:lstStyle/>
          <a:p>
            <a:r>
              <a:rPr lang="en-US"/>
              <a:t>Prabesh Adhikari</a:t>
            </a:r>
            <a:endParaRPr lang="en-US" dirty="0"/>
          </a:p>
        </p:txBody>
      </p:sp>
      <p:sp>
        <p:nvSpPr>
          <p:cNvPr id="11" name="Slide Number Placeholder 10">
            <a:extLst>
              <a:ext uri="{FF2B5EF4-FFF2-40B4-BE49-F238E27FC236}">
                <a16:creationId xmlns:a16="http://schemas.microsoft.com/office/drawing/2014/main" id="{F1150805-8174-42CE-833A-44AEEBC0F359}"/>
              </a:ext>
            </a:extLst>
          </p:cNvPr>
          <p:cNvSpPr>
            <a:spLocks noGrp="1"/>
          </p:cNvSpPr>
          <p:nvPr>
            <p:ph type="sldNum" sz="quarter" idx="12"/>
          </p:nvPr>
        </p:nvSpPr>
        <p:spPr/>
        <p:txBody>
          <a:bodyPr/>
          <a:lstStyle/>
          <a:p>
            <a:fld id="{27CE633F-9882-4A5C-83A2-1109D0C73261}" type="slidenum">
              <a:rPr lang="en-US" smtClean="0"/>
              <a:t>9</a:t>
            </a:fld>
            <a:endParaRPr lang="en-US" dirty="0"/>
          </a:p>
        </p:txBody>
      </p:sp>
    </p:spTree>
    <p:extLst>
      <p:ext uri="{BB962C8B-B14F-4D97-AF65-F5344CB8AC3E}">
        <p14:creationId xmlns:p14="http://schemas.microsoft.com/office/powerpoint/2010/main" val="3159288639"/>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0025B34-BD2B-4F65-80AF-217925182ED3}">
  <ds:schemaRefs>
    <ds:schemaRef ds:uri="http://schemas.microsoft.com/sharepoint/v3/contenttype/forms"/>
  </ds:schemaRefs>
</ds:datastoreItem>
</file>

<file path=customXml/itemProps2.xml><?xml version="1.0" encoding="utf-8"?>
<ds:datastoreItem xmlns:ds="http://schemas.openxmlformats.org/officeDocument/2006/customXml" ds:itemID="{6B2BE0AF-90CB-4C86-BB1E-26E501BCE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B3D43-99F7-47DF-90D6-3E3028F5936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Gradient design</Template>
  <TotalTime>6</TotalTime>
  <Words>547</Words>
  <Application>Microsoft Office PowerPoint</Application>
  <PresentationFormat>Widescreen</PresentationFormat>
  <Paragraphs>124</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Univers</vt:lpstr>
      <vt:lpstr>GradientVTI</vt:lpstr>
      <vt:lpstr>In-Memory Big Data Management Processing:    A Survey</vt:lpstr>
      <vt:lpstr>Agenda</vt:lpstr>
      <vt:lpstr>Introduction</vt:lpstr>
      <vt:lpstr>Topic One</vt:lpstr>
      <vt:lpstr>Chart</vt:lpstr>
      <vt:lpstr>Table</vt:lpstr>
      <vt:lpstr>The way to get started  is to quit talking and begin doing.</vt:lpstr>
      <vt:lpstr>Team</vt:lpstr>
      <vt:lpstr>Timeline</vt:lpstr>
      <vt:lpstr>Content</vt:lpstr>
      <vt:lpstr>Additional content</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In-Memory Big Data Management Processing:  A Survey</dc:title>
  <dc:creator>Prabesh Adhikari</dc:creator>
  <cp:lastModifiedBy>Prabesh Adhikari</cp:lastModifiedBy>
  <cp:revision>8</cp:revision>
  <dcterms:created xsi:type="dcterms:W3CDTF">2023-08-27T15:01:39Z</dcterms:created>
  <dcterms:modified xsi:type="dcterms:W3CDTF">2023-08-27T15:08:31Z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