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5"/>
  </p:notesMasterIdLst>
  <p:sldIdLst>
    <p:sldId id="316" r:id="rId5"/>
    <p:sldId id="310" r:id="rId6"/>
    <p:sldId id="311" r:id="rId7"/>
    <p:sldId id="312" r:id="rId8"/>
    <p:sldId id="317" r:id="rId9"/>
    <p:sldId id="294" r:id="rId10"/>
    <p:sldId id="313" r:id="rId11"/>
    <p:sldId id="303" r:id="rId12"/>
    <p:sldId id="304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Poush</c:v>
                </c:pt>
                <c:pt idx="1">
                  <c:v>Magh</c:v>
                </c:pt>
                <c:pt idx="2">
                  <c:v>Falgun</c:v>
                </c:pt>
                <c:pt idx="3">
                  <c:v>Chaitra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40</c:v>
                </c:pt>
                <c:pt idx="2">
                  <c:v>38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4-4FBB-8267-A07818BB38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Ladies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Poush</c:v>
                </c:pt>
                <c:pt idx="1">
                  <c:v>Magh</c:v>
                </c:pt>
                <c:pt idx="2">
                  <c:v>Falgun</c:v>
                </c:pt>
                <c:pt idx="3">
                  <c:v>Chaitra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</c:v>
                </c:pt>
                <c:pt idx="1">
                  <c:v>45</c:v>
                </c:pt>
                <c:pt idx="2">
                  <c:v>32</c:v>
                </c:pt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74-4FBB-8267-A07818BB38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Kids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Poush</c:v>
                </c:pt>
                <c:pt idx="1">
                  <c:v>Magh</c:v>
                </c:pt>
                <c:pt idx="2">
                  <c:v>Falgun</c:v>
                </c:pt>
                <c:pt idx="3">
                  <c:v>Chaitra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15</c:v>
                </c:pt>
                <c:pt idx="1">
                  <c:v>18</c:v>
                </c:pt>
                <c:pt idx="2">
                  <c:v>43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74-4FBB-8267-A07818BB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544223"/>
        <c:axId val="1196036207"/>
      </c:barChart>
      <c:catAx>
        <c:axId val="122854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6036207"/>
        <c:crosses val="autoZero"/>
        <c:auto val="1"/>
        <c:lblAlgn val="ctr"/>
        <c:lblOffset val="100"/>
        <c:noMultiLvlLbl val="0"/>
      </c:catAx>
      <c:valAx>
        <c:axId val="11960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4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Planning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endParaRPr lang="en-US"/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endParaRPr lang="en-US"/>
        </a:p>
      </dgm:t>
    </dgm:pt>
    <dgm:pt modelId="{349299C9-846E-4827-813A-349CCCE20782}">
      <dgm:prSet phldrT="[Text]" custT="1"/>
      <dgm:spPr/>
      <dgm:t>
        <a:bodyPr/>
        <a:lstStyle/>
        <a:p>
          <a:r>
            <a:rPr lang="en-US" sz="1800" dirty="0"/>
            <a:t>Just came idea on 15</a:t>
          </a:r>
          <a:r>
            <a:rPr lang="en-US" sz="1800" baseline="30000" dirty="0"/>
            <a:t>th</a:t>
          </a:r>
          <a:r>
            <a:rPr lang="en-US" sz="1800" dirty="0"/>
            <a:t>  June 2022	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endParaRPr lang="en-US"/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endParaRPr lang="en-US"/>
        </a:p>
      </dgm:t>
    </dgm:pt>
    <dgm:pt modelId="{D07AD3FD-84FF-467E-9693-752776549C61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r>
            <a:rPr lang="en-US" dirty="0"/>
            <a:t>Market Visit</a:t>
          </a: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endParaRPr lang="en-US"/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endParaRPr lang="en-US"/>
        </a:p>
      </dgm:t>
    </dgm:pt>
    <dgm:pt modelId="{5D70EFF5-8B31-4A1F-AE44-51E4CF0013EB}">
      <dgm:prSet phldrT="[Text]" custT="1"/>
      <dgm:spPr/>
      <dgm:t>
        <a:bodyPr/>
        <a:lstStyle/>
        <a:p>
          <a:r>
            <a:rPr lang="en-US" sz="1800" dirty="0"/>
            <a:t>Random walkdown on New Road street for market visit</a:t>
          </a: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endParaRPr lang="en-US"/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endParaRPr lang="en-US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dirty="0"/>
            <a:t>Two Retails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endParaRPr lang="en-US"/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endParaRPr lang="en-US"/>
        </a:p>
      </dgm:t>
    </dgm:pt>
    <dgm:pt modelId="{4A6BB192-9983-4F48-BBC5-6E384EED7EC5}">
      <dgm:prSet phldrT="[Text]" custT="1"/>
      <dgm:spPr/>
      <dgm:t>
        <a:bodyPr/>
        <a:lstStyle/>
        <a:p>
          <a:r>
            <a:rPr lang="en-US" sz="1800" dirty="0"/>
            <a:t>17</a:t>
          </a:r>
          <a:r>
            <a:rPr lang="en-US" sz="1800" baseline="30000" dirty="0"/>
            <a:t>th</a:t>
          </a:r>
          <a:r>
            <a:rPr lang="en-US" sz="1800" dirty="0"/>
            <a:t> July on </a:t>
          </a:r>
          <a:r>
            <a:rPr lang="en-US" sz="1800" dirty="0" err="1"/>
            <a:t>Bhairahawa</a:t>
          </a:r>
          <a:endParaRPr lang="en-US" sz="1800" dirty="0"/>
        </a:p>
        <a:p>
          <a:r>
            <a:rPr lang="en-US" sz="1800" dirty="0"/>
            <a:t>21</a:t>
          </a:r>
          <a:r>
            <a:rPr lang="en-US" sz="1800" baseline="30000" dirty="0"/>
            <a:t>st</a:t>
          </a:r>
          <a:r>
            <a:rPr lang="en-US" sz="1800" dirty="0"/>
            <a:t>  July on Butwal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endParaRPr lang="en-US"/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endParaRPr lang="en-US"/>
        </a:p>
      </dgm:t>
    </dgm:pt>
    <dgm:pt modelId="{5EDA317F-AB2E-47DE-BA46-16FA60C3C561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/>
            <a:t>Company Office</a:t>
          </a:r>
        </a:p>
      </dgm:t>
    </dgm:pt>
    <dgm:pt modelId="{775EBB35-E8CF-4A14-B0A8-45A53D65E711}" type="parTrans" cxnId="{7B8F902E-4BA3-41AA-9991-54805A6B93DE}">
      <dgm:prSet/>
      <dgm:spPr/>
      <dgm:t>
        <a:bodyPr/>
        <a:lstStyle/>
        <a:p>
          <a:endParaRPr lang="en-US"/>
        </a:p>
      </dgm:t>
    </dgm:pt>
    <dgm:pt modelId="{A75B061E-69EA-487C-8330-1430DA0F139D}" type="sibTrans" cxnId="{7B8F902E-4BA3-41AA-9991-54805A6B93DE}">
      <dgm:prSet/>
      <dgm:spPr/>
      <dgm:t>
        <a:bodyPr/>
        <a:lstStyle/>
        <a:p>
          <a:endParaRPr lang="en-US"/>
        </a:p>
      </dgm:t>
    </dgm:pt>
    <dgm:pt modelId="{F757DBC8-3670-4122-937A-47DB91C0F3FE}">
      <dgm:prSet phldrT="[Text]" custT="1"/>
      <dgm:spPr/>
      <dgm:t>
        <a:bodyPr/>
        <a:lstStyle/>
        <a:p>
          <a:r>
            <a:rPr lang="en-US" sz="1800" b="0" i="0" u="none" dirty="0"/>
            <a:t>8</a:t>
          </a:r>
          <a:r>
            <a:rPr lang="en-US" sz="1800" b="0" i="0" u="none" baseline="30000" dirty="0"/>
            <a:t>th</a:t>
          </a:r>
          <a:r>
            <a:rPr lang="en-US" sz="1800" b="0" i="0" u="none" dirty="0"/>
            <a:t>  September 2022</a:t>
          </a:r>
          <a:endParaRPr lang="en-US" sz="1800" dirty="0"/>
        </a:p>
      </dgm:t>
    </dgm:pt>
    <dgm:pt modelId="{8F483F27-8D97-48E5-9210-1B448F1CE277}" type="parTrans" cxnId="{8A3D4B73-3658-4A4C-9DFE-F59E22A79482}">
      <dgm:prSet/>
      <dgm:spPr/>
      <dgm:t>
        <a:bodyPr/>
        <a:lstStyle/>
        <a:p>
          <a:endParaRPr lang="en-US"/>
        </a:p>
      </dgm:t>
    </dgm:pt>
    <dgm:pt modelId="{A46A41DD-2CA4-4800-8F85-546ABB24ED07}" type="sibTrans" cxnId="{8A3D4B73-3658-4A4C-9DFE-F59E22A79482}">
      <dgm:prSet/>
      <dgm:spPr/>
      <dgm:t>
        <a:bodyPr/>
        <a:lstStyle/>
        <a:p>
          <a:endParaRPr lang="en-US"/>
        </a:p>
      </dgm:t>
    </dgm:pt>
    <dgm:pt modelId="{50F145FF-1B4A-4E07-9ABB-76FFB199D5FD}">
      <dgm:prSet/>
      <dgm:spPr/>
      <dgm:t>
        <a:bodyPr/>
        <a:lstStyle/>
        <a:p>
          <a:endParaRPr lang="en-US" sz="1200" dirty="0"/>
        </a:p>
      </dgm:t>
    </dgm:pt>
    <dgm:pt modelId="{D61F354C-F1F3-44E1-8FA0-A874E08A90B0}" type="parTrans" cxnId="{57A314E4-6E73-4100-AE2F-B6B1DCF0BA26}">
      <dgm:prSet/>
      <dgm:spPr/>
      <dgm:t>
        <a:bodyPr/>
        <a:lstStyle/>
        <a:p>
          <a:endParaRPr lang="en-US"/>
        </a:p>
      </dgm:t>
    </dgm:pt>
    <dgm:pt modelId="{0F3C59C2-16F8-4B1B-9CE4-B88B76F2A35E}" type="sibTrans" cxnId="{57A314E4-6E73-4100-AE2F-B6B1DCF0BA26}">
      <dgm:prSet/>
      <dgm:spPr/>
      <dgm:t>
        <a:bodyPr/>
        <a:lstStyle/>
        <a:p>
          <a:endParaRPr lang="en-US"/>
        </a:p>
      </dgm:t>
    </dgm:pt>
    <dgm:pt modelId="{4ABC8B09-04D6-410A-B33B-7083EDBBC3E5}">
      <dgm:prSet phldrT="[Text]"/>
      <dgm:spPr/>
      <dgm:t>
        <a:bodyPr/>
        <a:lstStyle/>
        <a:p>
          <a:r>
            <a:rPr lang="en-US" dirty="0"/>
            <a:t>Showroom Expansion</a:t>
          </a:r>
        </a:p>
      </dgm:t>
    </dgm:pt>
    <dgm:pt modelId="{9A49C2E2-9D16-4EEE-89AC-197B6C7B70F5}" type="parTrans" cxnId="{8E5B7744-E90A-413C-BF68-8E4023D95F6E}">
      <dgm:prSet/>
      <dgm:spPr/>
      <dgm:t>
        <a:bodyPr/>
        <a:lstStyle/>
        <a:p>
          <a:endParaRPr lang="en-US"/>
        </a:p>
      </dgm:t>
    </dgm:pt>
    <dgm:pt modelId="{1F57F171-4DB2-40BC-B40E-1217D4A48BCB}" type="sibTrans" cxnId="{8E5B7744-E90A-413C-BF68-8E4023D95F6E}">
      <dgm:prSet/>
      <dgm:spPr/>
      <dgm:t>
        <a:bodyPr/>
        <a:lstStyle/>
        <a:p>
          <a:endParaRPr lang="en-US"/>
        </a:p>
      </dgm:t>
    </dgm:pt>
    <dgm:pt modelId="{A698A6DB-E816-48EA-A973-9B34CCB1F3C2}">
      <dgm:prSet phldrT="[Text]" custT="1"/>
      <dgm:spPr/>
      <dgm:t>
        <a:bodyPr/>
        <a:lstStyle/>
        <a:p>
          <a:r>
            <a:rPr lang="en-US" sz="1800" b="0" i="0" u="none" dirty="0"/>
            <a:t>24</a:t>
          </a:r>
          <a:r>
            <a:rPr lang="en-US" sz="1800" b="0" i="0" u="none" baseline="30000" dirty="0"/>
            <a:t>th</a:t>
          </a:r>
          <a:r>
            <a:rPr lang="en-US" sz="1800" b="0" i="0" u="none" dirty="0"/>
            <a:t> September Onwards</a:t>
          </a:r>
          <a:endParaRPr lang="en-US" sz="1800" dirty="0"/>
        </a:p>
      </dgm:t>
    </dgm:pt>
    <dgm:pt modelId="{5E2EA396-40D6-49E2-AEAD-44E668F86E4D}" type="parTrans" cxnId="{4065AA7A-DDDB-4BB6-96B9-AE186EDB8D37}">
      <dgm:prSet/>
      <dgm:spPr/>
      <dgm:t>
        <a:bodyPr/>
        <a:lstStyle/>
        <a:p>
          <a:endParaRPr lang="en-US"/>
        </a:p>
      </dgm:t>
    </dgm:pt>
    <dgm:pt modelId="{F2A542AE-4D65-4C87-A147-A665AC7C0369}" type="sibTrans" cxnId="{4065AA7A-DDDB-4BB6-96B9-AE186EDB8D37}">
      <dgm:prSet/>
      <dgm:spPr/>
      <dgm:t>
        <a:bodyPr/>
        <a:lstStyle/>
        <a:p>
          <a:endParaRPr lang="en-U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0B65942F-B336-42B6-A72B-DA6B6B07B79B}" type="pres">
      <dgm:prSet presAssocID="{9B090D9D-470E-46E2-AABB-0368A52481AA}" presName="space" presStyleCnt="0"/>
      <dgm:spPr/>
    </dgm:pt>
    <dgm:pt modelId="{1D5539F6-8B97-4801-8139-D49EE44FFF3E}" type="pres">
      <dgm:prSet presAssocID="{5EDA317F-AB2E-47DE-BA46-16FA60C3C561}" presName="composite" presStyleCnt="0"/>
      <dgm:spPr/>
    </dgm:pt>
    <dgm:pt modelId="{2377F551-4CF6-4656-B644-60A7FC1B0F64}" type="pres">
      <dgm:prSet presAssocID="{5EDA317F-AB2E-47DE-BA46-16FA60C3C561}" presName="L" presStyleLbl="solidFgAcc1" presStyleIdx="3" presStyleCnt="5">
        <dgm:presLayoutVars>
          <dgm:chMax val="0"/>
          <dgm:chPref val="0"/>
        </dgm:presLayoutVars>
      </dgm:prSet>
      <dgm:spPr>
        <a:ln>
          <a:solidFill>
            <a:schemeClr val="accent4"/>
          </a:solidFill>
        </a:ln>
      </dgm:spPr>
    </dgm:pt>
    <dgm:pt modelId="{69ED255C-64AC-4764-BC2C-7679ECCC9FE9}" type="pres">
      <dgm:prSet presAssocID="{5EDA317F-AB2E-47DE-BA46-16FA60C3C561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F1B09A6-DA7E-41D1-B8A6-E3B6E775E5C1}" type="pres">
      <dgm:prSet presAssocID="{5EDA317F-AB2E-47DE-BA46-16FA60C3C561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89DACDC6-8676-47A4-A430-164754F46172}" type="pres">
      <dgm:prSet presAssocID="{5EDA317F-AB2E-47DE-BA46-16FA60C3C561}" presName="EmptyPlaceHolder" presStyleCnt="0"/>
      <dgm:spPr/>
    </dgm:pt>
    <dgm:pt modelId="{BEBD1FE6-4E0F-41A3-9B77-921688BFFAA3}" type="pres">
      <dgm:prSet presAssocID="{A75B061E-69EA-487C-8330-1430DA0F139D}" presName="space" presStyleCnt="0"/>
      <dgm:spPr/>
    </dgm:pt>
    <dgm:pt modelId="{41386031-2E43-4A14-BC89-3B23271389B7}" type="pres">
      <dgm:prSet presAssocID="{4ABC8B09-04D6-410A-B33B-7083EDBBC3E5}" presName="composite" presStyleCnt="0"/>
      <dgm:spPr/>
    </dgm:pt>
    <dgm:pt modelId="{E929BB33-109D-44C0-82CA-031B393E0B8B}" type="pres">
      <dgm:prSet presAssocID="{4ABC8B09-04D6-410A-B33B-7083EDBBC3E5}" presName="L" presStyleLbl="solidFgAcc1" presStyleIdx="4" presStyleCnt="5">
        <dgm:presLayoutVars>
          <dgm:chMax val="0"/>
          <dgm:chPref val="0"/>
        </dgm:presLayoutVars>
      </dgm:prSet>
      <dgm:spPr/>
    </dgm:pt>
    <dgm:pt modelId="{76DF1867-CEEA-418D-89E8-3F579207B88C}" type="pres">
      <dgm:prSet presAssocID="{4ABC8B09-04D6-410A-B33B-7083EDBBC3E5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134D638A-EE43-4A34-925A-B546D1034C5A}" type="pres">
      <dgm:prSet presAssocID="{4ABC8B09-04D6-410A-B33B-7083EDBBC3E5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17DA4BD-6F19-4F01-8C51-71769787DB21}" type="pres">
      <dgm:prSet presAssocID="{4ABC8B09-04D6-410A-B33B-7083EDBBC3E5}" presName="EmptyPlaceHolder" presStyleCnt="0"/>
      <dgm:spPr/>
    </dgm:pt>
  </dgm:ptLst>
  <dgm:cxnLst>
    <dgm:cxn modelId="{2B9E3E0F-5AD8-4A94-B237-F3BC44AC5325}" type="presOf" srcId="{AACEAFD5-63CF-4AFC-B46F-BE086C5D447C}" destId="{CA3A6A4E-2D39-41D2-A6B1-B590D0C452D2}" srcOrd="0" destOrd="0" presId="urn:microsoft.com/office/officeart/2016/7/layout/AccentHomeChevronProcess"/>
    <dgm:cxn modelId="{7B8F902E-4BA3-41AA-9991-54805A6B93DE}" srcId="{55C0B14E-AEA6-48D3-A387-ED4A3A3BF840}" destId="{5EDA317F-AB2E-47DE-BA46-16FA60C3C561}" srcOrd="3" destOrd="0" parTransId="{775EBB35-E8CF-4A14-B0A8-45A53D65E711}" sibTransId="{A75B061E-69EA-487C-8330-1430DA0F139D}"/>
    <dgm:cxn modelId="{1300B730-534A-4DE5-934C-BCC76BF33971}" type="presOf" srcId="{5EDA317F-AB2E-47DE-BA46-16FA60C3C561}" destId="{69ED255C-64AC-4764-BC2C-7679ECCC9FE9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D0643A62-A027-4529-9E49-74178FB968A8}" type="presOf" srcId="{50F145FF-1B4A-4E07-9ABB-76FFB199D5FD}" destId="{810D7AA7-A541-4507-BE7F-36CCF210089F}" srcOrd="0" destOrd="1" presId="urn:microsoft.com/office/officeart/2016/7/layout/AccentHomeChevronProcess"/>
    <dgm:cxn modelId="{8E5B7744-E90A-413C-BF68-8E4023D95F6E}" srcId="{55C0B14E-AEA6-48D3-A387-ED4A3A3BF840}" destId="{4ABC8B09-04D6-410A-B33B-7083EDBBC3E5}" srcOrd="4" destOrd="0" parTransId="{9A49C2E2-9D16-4EEE-89AC-197B6C7B70F5}" sibTransId="{1F57F171-4DB2-40BC-B40E-1217D4A48BCB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48EEF84C-92C4-4D7F-AFD4-9B0F69543DC2}" type="presOf" srcId="{F757DBC8-3670-4122-937A-47DB91C0F3FE}" destId="{1F1B09A6-DA7E-41D1-B8A6-E3B6E775E5C1}" srcOrd="0" destOrd="0" presId="urn:microsoft.com/office/officeart/2016/7/layout/AccentHomeChevronProcess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8A3D4B73-3658-4A4C-9DFE-F59E22A79482}" srcId="{5EDA317F-AB2E-47DE-BA46-16FA60C3C561}" destId="{F757DBC8-3670-4122-937A-47DB91C0F3FE}" srcOrd="0" destOrd="0" parTransId="{8F483F27-8D97-48E5-9210-1B448F1CE277}" sibTransId="{A46A41DD-2CA4-4800-8F85-546ABB24ED07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4065AA7A-DDDB-4BB6-96B9-AE186EDB8D37}" srcId="{4ABC8B09-04D6-410A-B33B-7083EDBBC3E5}" destId="{A698A6DB-E816-48EA-A973-9B34CCB1F3C2}" srcOrd="0" destOrd="0" parTransId="{5E2EA396-40D6-49E2-AEAD-44E668F86E4D}" sibTransId="{F2A542AE-4D65-4C87-A147-A665AC7C0369}"/>
    <dgm:cxn modelId="{7939E785-B854-4489-AD67-81066DCDAD50}" type="presOf" srcId="{A698A6DB-E816-48EA-A973-9B34CCB1F3C2}" destId="{134D638A-EE43-4A34-925A-B546D1034C5A}" srcOrd="0" destOrd="0" presId="urn:microsoft.com/office/officeart/2016/7/layout/AccentHomeChevronProcess"/>
    <dgm:cxn modelId="{ED7BEC88-7D29-4DD0-9C9F-C3B9E4F127C6}" type="presOf" srcId="{349299C9-846E-4827-813A-349CCCE20782}" destId="{810D7AA7-A541-4507-BE7F-36CCF210089F}" srcOrd="0" destOrd="0" presId="urn:microsoft.com/office/officeart/2016/7/layout/AccentHomeChevronProcess"/>
    <dgm:cxn modelId="{F2674C8A-D80C-4D70-92EB-E39262E2617E}" type="presOf" srcId="{4ABC8B09-04D6-410A-B33B-7083EDBBC3E5}" destId="{76DF1867-CEEA-418D-89E8-3F579207B88C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87EFA3AF-DDF5-491C-BAB4-D2223BBF8209}" type="presOf" srcId="{D07AD3FD-84FF-467E-9693-752776549C61}" destId="{6C46E586-0364-4C52-98F9-74A7ACD803D1}" srcOrd="0" destOrd="0" presId="urn:microsoft.com/office/officeart/2016/7/layout/AccentHomeChevronProcess"/>
    <dgm:cxn modelId="{573898BA-750F-47C5-A386-D49B35B7FE02}" type="presOf" srcId="{4A6BB192-9983-4F48-BBC5-6E384EED7EC5}" destId="{FD7B29F2-0D66-4B4B-BC8A-82DA2357530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BF6E9FCC-2FE1-415F-B01C-2A183305A7CD}" type="presOf" srcId="{5D70EFF5-8B31-4A1F-AE44-51E4CF0013EB}" destId="{5E07F9E4-149C-4A89-848F-4ABDD305F0C5}" srcOrd="0" destOrd="0" presId="urn:microsoft.com/office/officeart/2016/7/layout/AccentHomeChevronProcess"/>
    <dgm:cxn modelId="{57A314E4-6E73-4100-AE2F-B6B1DCF0BA26}" srcId="{AACEAFD5-63CF-4AFC-B46F-BE086C5D447C}" destId="{50F145FF-1B4A-4E07-9ABB-76FFB199D5FD}" srcOrd="1" destOrd="0" parTransId="{D61F354C-F1F3-44E1-8FA0-A874E08A90B0}" sibTransId="{0F3C59C2-16F8-4B1B-9CE4-B88B76F2A35E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2679AAF0-5BEA-4D4C-981E-F52C6560E50B}" type="presOf" srcId="{D71FC021-6A65-44D1-95B9-0E6C89079866}" destId="{7A0B5EFC-88FB-4ED5-994F-D5F6584C2293}" srcOrd="0" destOrd="0" presId="urn:microsoft.com/office/officeart/2016/7/layout/AccentHomeChevronProcess"/>
    <dgm:cxn modelId="{34656FB6-F6E4-411A-96B0-7133ED39C071}" type="presParOf" srcId="{594BF422-752C-42F3-A230-3D0E6AE9A886}" destId="{F6A1B9E0-4B4A-47A4-A011-67526CEEA770}" srcOrd="0" destOrd="0" presId="urn:microsoft.com/office/officeart/2016/7/layout/AccentHomeChevronProcess"/>
    <dgm:cxn modelId="{1BFE7FF7-809C-415D-BA59-906CFDBE9DA7}" type="presParOf" srcId="{F6A1B9E0-4B4A-47A4-A011-67526CEEA770}" destId="{FA4E6E73-A3C8-4495-927B-8AADA5A74297}" srcOrd="0" destOrd="0" presId="urn:microsoft.com/office/officeart/2016/7/layout/AccentHomeChevronProcess"/>
    <dgm:cxn modelId="{42A6088F-94B8-47CF-8FE7-75837EE3A659}" type="presParOf" srcId="{F6A1B9E0-4B4A-47A4-A011-67526CEEA770}" destId="{CA3A6A4E-2D39-41D2-A6B1-B590D0C452D2}" srcOrd="1" destOrd="0" presId="urn:microsoft.com/office/officeart/2016/7/layout/AccentHomeChevronProcess"/>
    <dgm:cxn modelId="{D1F0A0F5-5DE6-4A18-BFE9-9218D18C7B8E}" type="presParOf" srcId="{F6A1B9E0-4B4A-47A4-A011-67526CEEA770}" destId="{810D7AA7-A541-4507-BE7F-36CCF210089F}" srcOrd="2" destOrd="0" presId="urn:microsoft.com/office/officeart/2016/7/layout/AccentHomeChevronProcess"/>
    <dgm:cxn modelId="{F1D8FD9D-5564-466D-BAC2-2E75F87EDAAB}" type="presParOf" srcId="{F6A1B9E0-4B4A-47A4-A011-67526CEEA770}" destId="{4F7CDD44-32F1-4759-861F-8DABEBBA8D89}" srcOrd="3" destOrd="0" presId="urn:microsoft.com/office/officeart/2016/7/layout/AccentHomeChevronProcess"/>
    <dgm:cxn modelId="{376F2534-368D-4967-8511-4C629F39E03E}" type="presParOf" srcId="{594BF422-752C-42F3-A230-3D0E6AE9A886}" destId="{C9A9B9EA-6A1D-4A13-9C7F-C112F25D2888}" srcOrd="1" destOrd="0" presId="urn:microsoft.com/office/officeart/2016/7/layout/AccentHomeChevronProcess"/>
    <dgm:cxn modelId="{31E16D61-D0E7-4035-9FAF-3B6A77C4246B}" type="presParOf" srcId="{594BF422-752C-42F3-A230-3D0E6AE9A886}" destId="{EC37843F-14A6-4E20-B7AE-2B086A8F5F45}" srcOrd="2" destOrd="0" presId="urn:microsoft.com/office/officeart/2016/7/layout/AccentHomeChevronProcess"/>
    <dgm:cxn modelId="{3528F838-BF8B-40B8-8074-6C88D927DF29}" type="presParOf" srcId="{EC37843F-14A6-4E20-B7AE-2B086A8F5F45}" destId="{E41E7729-FD3F-426D-804C-45BD60BD762D}" srcOrd="0" destOrd="0" presId="urn:microsoft.com/office/officeart/2016/7/layout/AccentHomeChevronProcess"/>
    <dgm:cxn modelId="{D0ED20AC-C73D-4BC5-A4E8-078F75287C26}" type="presParOf" srcId="{EC37843F-14A6-4E20-B7AE-2B086A8F5F45}" destId="{6C46E586-0364-4C52-98F9-74A7ACD803D1}" srcOrd="1" destOrd="0" presId="urn:microsoft.com/office/officeart/2016/7/layout/AccentHomeChevronProcess"/>
    <dgm:cxn modelId="{C8F99768-5339-44CC-AE9B-94BB6436F3ED}" type="presParOf" srcId="{EC37843F-14A6-4E20-B7AE-2B086A8F5F45}" destId="{5E07F9E4-149C-4A89-848F-4ABDD305F0C5}" srcOrd="2" destOrd="0" presId="urn:microsoft.com/office/officeart/2016/7/layout/AccentHomeChevronProcess"/>
    <dgm:cxn modelId="{D1EBD137-AFC0-4E48-A1BE-19BB16F1BD2B}" type="presParOf" srcId="{EC37843F-14A6-4E20-B7AE-2B086A8F5F45}" destId="{2928FCAD-BE3F-45AC-93A5-FD98F8A50E00}" srcOrd="3" destOrd="0" presId="urn:microsoft.com/office/officeart/2016/7/layout/AccentHomeChevronProcess"/>
    <dgm:cxn modelId="{52A216C6-7080-4D1A-908D-C354DFA42688}" type="presParOf" srcId="{594BF422-752C-42F3-A230-3D0E6AE9A886}" destId="{C2DF8D93-19C7-4E07-BCAF-9FAAB62C8CF2}" srcOrd="3" destOrd="0" presId="urn:microsoft.com/office/officeart/2016/7/layout/AccentHomeChevronProcess"/>
    <dgm:cxn modelId="{C06B1F31-DDC2-4BCE-BC7F-9FD1E769C693}" type="presParOf" srcId="{594BF422-752C-42F3-A230-3D0E6AE9A886}" destId="{86E313B1-36D3-44D7-907E-22A08CB8E9CC}" srcOrd="4" destOrd="0" presId="urn:microsoft.com/office/officeart/2016/7/layout/AccentHomeChevronProcess"/>
    <dgm:cxn modelId="{FB6A0F4B-F114-4B75-B1EA-8D913CE894A8}" type="presParOf" srcId="{86E313B1-36D3-44D7-907E-22A08CB8E9CC}" destId="{473F2067-7126-4D56-A328-5A8CFD3D8D52}" srcOrd="0" destOrd="0" presId="urn:microsoft.com/office/officeart/2016/7/layout/AccentHomeChevronProcess"/>
    <dgm:cxn modelId="{03E4C016-A8C9-477D-B92F-8A167A02FE94}" type="presParOf" srcId="{86E313B1-36D3-44D7-907E-22A08CB8E9CC}" destId="{7A0B5EFC-88FB-4ED5-994F-D5F6584C2293}" srcOrd="1" destOrd="0" presId="urn:microsoft.com/office/officeart/2016/7/layout/AccentHomeChevronProcess"/>
    <dgm:cxn modelId="{7F0C29C8-ACC7-41C5-8CE6-DF35ED4A3843}" type="presParOf" srcId="{86E313B1-36D3-44D7-907E-22A08CB8E9CC}" destId="{FD7B29F2-0D66-4B4B-BC8A-82DA23575305}" srcOrd="2" destOrd="0" presId="urn:microsoft.com/office/officeart/2016/7/layout/AccentHomeChevronProcess"/>
    <dgm:cxn modelId="{3F5F0F9C-3ABE-4D21-AE26-280679C7686E}" type="presParOf" srcId="{86E313B1-36D3-44D7-907E-22A08CB8E9CC}" destId="{BABAA172-7B81-4C6B-BCF2-4572322515C5}" srcOrd="3" destOrd="0" presId="urn:microsoft.com/office/officeart/2016/7/layout/AccentHomeChevronProcess"/>
    <dgm:cxn modelId="{2603C2C4-8287-4C12-8B82-C4352E89E6C2}" type="presParOf" srcId="{594BF422-752C-42F3-A230-3D0E6AE9A886}" destId="{0B65942F-B336-42B6-A72B-DA6B6B07B79B}" srcOrd="5" destOrd="0" presId="urn:microsoft.com/office/officeart/2016/7/layout/AccentHomeChevronProcess"/>
    <dgm:cxn modelId="{B68C174A-5291-4164-885E-A283EE9146F3}" type="presParOf" srcId="{594BF422-752C-42F3-A230-3D0E6AE9A886}" destId="{1D5539F6-8B97-4801-8139-D49EE44FFF3E}" srcOrd="6" destOrd="0" presId="urn:microsoft.com/office/officeart/2016/7/layout/AccentHomeChevronProcess"/>
    <dgm:cxn modelId="{7BB6CC79-F8CA-4C2B-AD90-787F982DC11A}" type="presParOf" srcId="{1D5539F6-8B97-4801-8139-D49EE44FFF3E}" destId="{2377F551-4CF6-4656-B644-60A7FC1B0F64}" srcOrd="0" destOrd="0" presId="urn:microsoft.com/office/officeart/2016/7/layout/AccentHomeChevronProcess"/>
    <dgm:cxn modelId="{A81FD10A-F823-47D6-9833-057E3BF52B21}" type="presParOf" srcId="{1D5539F6-8B97-4801-8139-D49EE44FFF3E}" destId="{69ED255C-64AC-4764-BC2C-7679ECCC9FE9}" srcOrd="1" destOrd="0" presId="urn:microsoft.com/office/officeart/2016/7/layout/AccentHomeChevronProcess"/>
    <dgm:cxn modelId="{1302221A-8A03-4FDA-ABF3-F40B1E828CEC}" type="presParOf" srcId="{1D5539F6-8B97-4801-8139-D49EE44FFF3E}" destId="{1F1B09A6-DA7E-41D1-B8A6-E3B6E775E5C1}" srcOrd="2" destOrd="0" presId="urn:microsoft.com/office/officeart/2016/7/layout/AccentHomeChevronProcess"/>
    <dgm:cxn modelId="{C8B65A1E-2C37-4DF7-8F12-3EAF0BDE6D57}" type="presParOf" srcId="{1D5539F6-8B97-4801-8139-D49EE44FFF3E}" destId="{89DACDC6-8676-47A4-A430-164754F46172}" srcOrd="3" destOrd="0" presId="urn:microsoft.com/office/officeart/2016/7/layout/AccentHomeChevronProcess"/>
    <dgm:cxn modelId="{78E6BB7A-326C-4F7C-92F0-E93086823961}" type="presParOf" srcId="{594BF422-752C-42F3-A230-3D0E6AE9A886}" destId="{BEBD1FE6-4E0F-41A3-9B77-921688BFFAA3}" srcOrd="7" destOrd="0" presId="urn:microsoft.com/office/officeart/2016/7/layout/AccentHomeChevronProcess"/>
    <dgm:cxn modelId="{5297C1B1-BD92-4C23-85D0-38282B0DFB55}" type="presParOf" srcId="{594BF422-752C-42F3-A230-3D0E6AE9A886}" destId="{41386031-2E43-4A14-BC89-3B23271389B7}" srcOrd="8" destOrd="0" presId="urn:microsoft.com/office/officeart/2016/7/layout/AccentHomeChevronProcess"/>
    <dgm:cxn modelId="{6DD5D465-0170-493E-B5BD-83229262844F}" type="presParOf" srcId="{41386031-2E43-4A14-BC89-3B23271389B7}" destId="{E929BB33-109D-44C0-82CA-031B393E0B8B}" srcOrd="0" destOrd="0" presId="urn:microsoft.com/office/officeart/2016/7/layout/AccentHomeChevronProcess"/>
    <dgm:cxn modelId="{690C9F82-30A7-413C-9B68-E2BA94E5208E}" type="presParOf" srcId="{41386031-2E43-4A14-BC89-3B23271389B7}" destId="{76DF1867-CEEA-418D-89E8-3F579207B88C}" srcOrd="1" destOrd="0" presId="urn:microsoft.com/office/officeart/2016/7/layout/AccentHomeChevronProcess"/>
    <dgm:cxn modelId="{3542635A-3DE8-42BE-9DC8-E5ED53C0C164}" type="presParOf" srcId="{41386031-2E43-4A14-BC89-3B23271389B7}" destId="{134D638A-EE43-4A34-925A-B546D1034C5A}" srcOrd="2" destOrd="0" presId="urn:microsoft.com/office/officeart/2016/7/layout/AccentHomeChevronProcess"/>
    <dgm:cxn modelId="{2DB8B394-6AA6-4B7A-9655-DE0F5135CB07}" type="presParOf" srcId="{41386031-2E43-4A14-BC89-3B23271389B7}" destId="{E17DA4BD-6F19-4F01-8C51-71769787DB21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93204" y="1765438"/>
          <a:ext cx="1958102" cy="1677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1966" y="2828369"/>
          <a:ext cx="2096995" cy="6527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Planning</a:t>
          </a:r>
        </a:p>
      </dsp:txBody>
      <dsp:txXfrm>
        <a:off x="1966" y="2828369"/>
        <a:ext cx="2015408" cy="652700"/>
      </dsp:txXfrm>
    </dsp:sp>
    <dsp:sp modelId="{810D7AA7-A541-4507-BE7F-36CCF210089F}">
      <dsp:nvSpPr>
        <dsp:cNvPr id="0" name=""/>
        <dsp:cNvSpPr/>
      </dsp:nvSpPr>
      <dsp:spPr>
        <a:xfrm>
          <a:off x="169726" y="970923"/>
          <a:ext cx="1702760" cy="17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Just came idea on 15</a:t>
          </a:r>
          <a:r>
            <a:rPr lang="en-US" sz="1800" kern="1200" baseline="30000" dirty="0"/>
            <a:t>th</a:t>
          </a:r>
          <a:r>
            <a:rPr lang="en-US" sz="1800" kern="1200" dirty="0"/>
            <a:t>  June 2022	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69726" y="970923"/>
        <a:ext cx="1702760" cy="1756790"/>
      </dsp:txXfrm>
    </dsp:sp>
    <dsp:sp modelId="{E41E7729-FD3F-426D-804C-45BD60BD762D}">
      <dsp:nvSpPr>
        <dsp:cNvPr id="0" name=""/>
        <dsp:cNvSpPr/>
      </dsp:nvSpPr>
      <dsp:spPr>
        <a:xfrm rot="5400000">
          <a:off x="1098941" y="1765438"/>
          <a:ext cx="1958102" cy="1677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1994112" y="2828369"/>
          <a:ext cx="2096995" cy="6527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Market Visit</a:t>
          </a:r>
        </a:p>
      </dsp:txBody>
      <dsp:txXfrm>
        <a:off x="2157287" y="2828369"/>
        <a:ext cx="1770645" cy="652700"/>
      </dsp:txXfrm>
    </dsp:sp>
    <dsp:sp modelId="{5E07F9E4-149C-4A89-848F-4ABDD305F0C5}">
      <dsp:nvSpPr>
        <dsp:cNvPr id="0" name=""/>
        <dsp:cNvSpPr/>
      </dsp:nvSpPr>
      <dsp:spPr>
        <a:xfrm>
          <a:off x="2161872" y="970923"/>
          <a:ext cx="1702760" cy="17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walkdown on New Road street for market visit</a:t>
          </a:r>
        </a:p>
      </dsp:txBody>
      <dsp:txXfrm>
        <a:off x="2161872" y="970923"/>
        <a:ext cx="1702760" cy="1756790"/>
      </dsp:txXfrm>
    </dsp:sp>
    <dsp:sp modelId="{473F2067-7126-4D56-A328-5A8CFD3D8D52}">
      <dsp:nvSpPr>
        <dsp:cNvPr id="0" name=""/>
        <dsp:cNvSpPr/>
      </dsp:nvSpPr>
      <dsp:spPr>
        <a:xfrm rot="5400000">
          <a:off x="3091087" y="1765438"/>
          <a:ext cx="1958102" cy="1677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3986258" y="2828369"/>
          <a:ext cx="2096995" cy="6527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Two Retails</a:t>
          </a:r>
        </a:p>
      </dsp:txBody>
      <dsp:txXfrm>
        <a:off x="4149433" y="2828369"/>
        <a:ext cx="1770645" cy="652700"/>
      </dsp:txXfrm>
    </dsp:sp>
    <dsp:sp modelId="{FD7B29F2-0D66-4B4B-BC8A-82DA23575305}">
      <dsp:nvSpPr>
        <dsp:cNvPr id="0" name=""/>
        <dsp:cNvSpPr/>
      </dsp:nvSpPr>
      <dsp:spPr>
        <a:xfrm>
          <a:off x="4154017" y="970923"/>
          <a:ext cx="1702760" cy="17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17</a:t>
          </a:r>
          <a:r>
            <a:rPr lang="en-US" sz="1800" kern="1200" baseline="30000" dirty="0"/>
            <a:t>th</a:t>
          </a:r>
          <a:r>
            <a:rPr lang="en-US" sz="1800" kern="1200" dirty="0"/>
            <a:t> July on </a:t>
          </a:r>
          <a:r>
            <a:rPr lang="en-US" sz="1800" kern="1200" dirty="0" err="1"/>
            <a:t>Bhairahawa</a:t>
          </a: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21</a:t>
          </a:r>
          <a:r>
            <a:rPr lang="en-US" sz="1800" kern="1200" baseline="30000" dirty="0"/>
            <a:t>st</a:t>
          </a:r>
          <a:r>
            <a:rPr lang="en-US" sz="1800" kern="1200" dirty="0"/>
            <a:t>  July on Butwal</a:t>
          </a:r>
        </a:p>
      </dsp:txBody>
      <dsp:txXfrm>
        <a:off x="4154017" y="970923"/>
        <a:ext cx="1702760" cy="1756790"/>
      </dsp:txXfrm>
    </dsp:sp>
    <dsp:sp modelId="{2377F551-4CF6-4656-B644-60A7FC1B0F64}">
      <dsp:nvSpPr>
        <dsp:cNvPr id="0" name=""/>
        <dsp:cNvSpPr/>
      </dsp:nvSpPr>
      <dsp:spPr>
        <a:xfrm rot="5400000">
          <a:off x="5083232" y="1765438"/>
          <a:ext cx="1958102" cy="1677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D255C-64AC-4764-BC2C-7679ECCC9FE9}">
      <dsp:nvSpPr>
        <dsp:cNvPr id="0" name=""/>
        <dsp:cNvSpPr/>
      </dsp:nvSpPr>
      <dsp:spPr>
        <a:xfrm>
          <a:off x="5978403" y="2828369"/>
          <a:ext cx="2096995" cy="652700"/>
        </a:xfrm>
        <a:prstGeom prst="chevron">
          <a:avLst>
            <a:gd name="adj" fmla="val 25000"/>
          </a:avLst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Company Office</a:t>
          </a:r>
        </a:p>
      </dsp:txBody>
      <dsp:txXfrm>
        <a:off x="6141578" y="2828369"/>
        <a:ext cx="1770645" cy="652700"/>
      </dsp:txXfrm>
    </dsp:sp>
    <dsp:sp modelId="{1F1B09A6-DA7E-41D1-B8A6-E3B6E775E5C1}">
      <dsp:nvSpPr>
        <dsp:cNvPr id="0" name=""/>
        <dsp:cNvSpPr/>
      </dsp:nvSpPr>
      <dsp:spPr>
        <a:xfrm>
          <a:off x="6146163" y="970923"/>
          <a:ext cx="1702760" cy="1756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8</a:t>
          </a:r>
          <a:r>
            <a:rPr lang="en-US" sz="1800" b="0" i="0" u="none" kern="1200" baseline="30000" dirty="0"/>
            <a:t>th</a:t>
          </a:r>
          <a:r>
            <a:rPr lang="en-US" sz="1800" b="0" i="0" u="none" kern="1200" dirty="0"/>
            <a:t>  September 2022</a:t>
          </a:r>
          <a:endParaRPr lang="en-US" sz="1800" kern="1200" dirty="0"/>
        </a:p>
      </dsp:txBody>
      <dsp:txXfrm>
        <a:off x="6146163" y="970923"/>
        <a:ext cx="1702760" cy="1756790"/>
      </dsp:txXfrm>
    </dsp:sp>
    <dsp:sp modelId="{E929BB33-109D-44C0-82CA-031B393E0B8B}">
      <dsp:nvSpPr>
        <dsp:cNvPr id="0" name=""/>
        <dsp:cNvSpPr/>
      </dsp:nvSpPr>
      <dsp:spPr>
        <a:xfrm rot="5400000">
          <a:off x="7075378" y="1765438"/>
          <a:ext cx="1958102" cy="167759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F1867-CEEA-418D-89E8-3F579207B88C}">
      <dsp:nvSpPr>
        <dsp:cNvPr id="0" name=""/>
        <dsp:cNvSpPr/>
      </dsp:nvSpPr>
      <dsp:spPr>
        <a:xfrm>
          <a:off x="7970549" y="2828369"/>
          <a:ext cx="2096995" cy="65270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Showroom Expansion</a:t>
          </a:r>
        </a:p>
      </dsp:txBody>
      <dsp:txXfrm>
        <a:off x="8133724" y="2828369"/>
        <a:ext cx="1770645" cy="652700"/>
      </dsp:txXfrm>
    </dsp:sp>
    <dsp:sp modelId="{134D638A-EE43-4A34-925A-B546D1034C5A}">
      <dsp:nvSpPr>
        <dsp:cNvPr id="0" name=""/>
        <dsp:cNvSpPr/>
      </dsp:nvSpPr>
      <dsp:spPr>
        <a:xfrm>
          <a:off x="8138309" y="970923"/>
          <a:ext cx="1702760" cy="1374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/>
            <a:t>24</a:t>
          </a:r>
          <a:r>
            <a:rPr lang="en-US" sz="1800" b="0" i="0" u="none" kern="1200" baseline="30000" dirty="0"/>
            <a:t>th</a:t>
          </a:r>
          <a:r>
            <a:rPr lang="en-US" sz="1800" b="0" i="0" u="none" kern="1200" dirty="0"/>
            <a:t> September Onwards</a:t>
          </a:r>
          <a:endParaRPr lang="en-US" sz="1800" kern="1200" dirty="0"/>
        </a:p>
      </dsp:txBody>
      <dsp:txXfrm>
        <a:off x="8138309" y="970923"/>
        <a:ext cx="1702760" cy="137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7BDE-FCE3-41C4-B976-0DC28743AC5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8C582-BD9C-49F9-8097-36611CFF16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EACB3-0A23-4032-B5B1-266A253C2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0B42-8B5D-47B8-8E1E-5BAA45A847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A21E-0201-405E-A386-7A39F8F82F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BABF-2A15-48FB-BA27-BC36B637F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96BE-A34E-471B-A916-071966BC69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40EA-B3B8-4EB9-BC7F-EB3DFF9597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2D71-9E0A-4793-BA54-BEAEB7A3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11FC072-5A30-4F87-8D5F-B58BC2023A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406C42C-BE3A-4833-B0B7-357CE8FB6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E6E8B18-45E0-4925-8E5D-41F418C91E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 dirty="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28DA37-6556-4F96-9D80-0B084FB282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28D1E0-21A1-4EC2-B776-3F8703D3A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1775534"/>
            <a:ext cx="6027938" cy="193168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400 TO 6000 ONLY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Galaxy Footware Group</a:t>
            </a:r>
          </a:p>
        </p:txBody>
      </p:sp>
      <p:pic>
        <p:nvPicPr>
          <p:cNvPr id="5" name="Picture Placeholder 5" descr="Man in a safety vest looking up at a wall of stacked shipping containers. ">
            <a:extLst>
              <a:ext uri="{FF2B5EF4-FFF2-40B4-BE49-F238E27FC236}">
                <a16:creationId xmlns:a16="http://schemas.microsoft.com/office/drawing/2014/main" id="{B5F22C11-4FE3-4065-96C3-C3A1E470B9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778" y="0"/>
            <a:ext cx="5862221" cy="68580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0E19B2-5435-E5C3-A067-AAAC80734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78" y="4039340"/>
            <a:ext cx="5995388" cy="1541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2FA6C2-B35B-0F23-11E7-4E026E7EF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071" y="92106"/>
            <a:ext cx="4247634" cy="38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06D5F1F-D562-439A-90CF-588150E7027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13" name="Picture Placeholder 12" descr="Aerial view of a container ship">
            <a:extLst>
              <a:ext uri="{FF2B5EF4-FFF2-40B4-BE49-F238E27FC236}">
                <a16:creationId xmlns:a16="http://schemas.microsoft.com/office/drawing/2014/main" id="{0E3104C5-82CF-4912-8A3A-ABB23851C6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0003" y="1856226"/>
            <a:ext cx="2040674" cy="2040674"/>
          </a:xfrm>
        </p:spPr>
      </p:pic>
      <p:pic>
        <p:nvPicPr>
          <p:cNvPr id="16" name="Picture Placeholder 15" descr="Aerial view of a container ship">
            <a:extLst>
              <a:ext uri="{FF2B5EF4-FFF2-40B4-BE49-F238E27FC236}">
                <a16:creationId xmlns:a16="http://schemas.microsoft.com/office/drawing/2014/main" id="{0C8862CB-9A0A-41E5-8057-4B02440151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5160" y="0"/>
            <a:ext cx="2866840" cy="2925044"/>
          </a:xfr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B766D7-C47C-4C42-BC77-9A6DD1F367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400 to 6000 only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E796413-D756-477E-9170-1EF1E340CB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/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Website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FC4993C-22B1-4153-9289-D26CFB4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9" name="Picture Placeholder 8" descr="A boat in the water">
            <a:extLst>
              <a:ext uri="{FF2B5EF4-FFF2-40B4-BE49-F238E27FC236}">
                <a16:creationId xmlns:a16="http://schemas.microsoft.com/office/drawing/2014/main" id="{2AB5D194-2C9E-4040-80F4-AD268E197DD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050" y="3835400"/>
            <a:ext cx="4281488" cy="246856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/>
          <a:lstStyle/>
          <a:p>
            <a:r>
              <a:rPr lang="en-US" sz="2400" dirty="0"/>
              <a:t>Sales Maximization	</a:t>
            </a:r>
          </a:p>
          <a:p>
            <a:r>
              <a:rPr lang="en-US" sz="2400" dirty="0"/>
              <a:t>Quantity</a:t>
            </a:r>
          </a:p>
          <a:p>
            <a:r>
              <a:rPr lang="en-US" sz="2400" dirty="0"/>
              <a:t>Lower Price</a:t>
            </a:r>
          </a:p>
          <a:p>
            <a:r>
              <a:rPr lang="en-US" sz="2400" dirty="0"/>
              <a:t>Branding</a:t>
            </a:r>
          </a:p>
          <a:p>
            <a:r>
              <a:rPr lang="en-US" sz="2400" dirty="0"/>
              <a:t>Chain-Retail Showrooms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D9AA72-61E2-4CEE-8E0C-A793B0EBE0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222E3-EF0C-4EAB-9068-4D5E7574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 dirty="0"/>
              <a:t>400 TO 6000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D5BE6-8E82-44B7-AF20-20405C0CE5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A615E73-B059-DD91-5C29-89BE8BB9C8E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3291" b="32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DE92-075C-43EC-8CB3-D334B9C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/>
          <a:lstStyle/>
          <a:p>
            <a:pPr algn="just"/>
            <a:r>
              <a:rPr lang="en-US" dirty="0"/>
              <a:t>Galaxy Footware is a Chain-Retail footwear showrooms with wide varieties of footwear items.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Many varieties of items of gents, ladies and kids are available in a showroom.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E6CB-2448-465E-9919-7454477A93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400 TO 6000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74EFD7-C41B-508B-2CB0-3B00C6416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50" y="854089"/>
            <a:ext cx="1147311" cy="1041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34349D-0086-6437-F15D-2EB56590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48" y="1988337"/>
            <a:ext cx="1825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0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39" descr="A picture containing shipyard containers">
            <a:extLst>
              <a:ext uri="{FF2B5EF4-FFF2-40B4-BE49-F238E27FC236}">
                <a16:creationId xmlns:a16="http://schemas.microsoft.com/office/drawing/2014/main" id="{349B49B8-DB39-4E92-A441-F8078B215C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37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6439"/>
            <a:ext cx="9679448" cy="2868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054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130F4-8B30-7DCD-EA64-453F2676555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1091954"/>
            <a:ext cx="9679449" cy="475656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/>
              <a:t>Quantity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/>
              <a:t>Varieties for Gents, Ladies and Kids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/>
              <a:t>Sales Maximization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/>
              <a:t>Lower prices on quantity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 dirty="0"/>
              <a:t>Company with its branches over country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1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en-US" dirty="0"/>
              <a:t>Sales by variety</a:t>
            </a:r>
          </a:p>
        </p:txBody>
      </p:sp>
      <p:graphicFrame>
        <p:nvGraphicFramePr>
          <p:cNvPr id="8" name="Content Placeholder 7" descr="Data displayed in a vertical bar chart. ">
            <a:extLst>
              <a:ext uri="{FF2B5EF4-FFF2-40B4-BE49-F238E27FC236}">
                <a16:creationId xmlns:a16="http://schemas.microsoft.com/office/drawing/2014/main" id="{314209B2-7DC1-4F18-AD3E-91CE29A67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6208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FB73FF-A287-4A29-A714-A36E83F5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4CF954A-F2F2-4E30-8DBE-7B7645E2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400 TO 6000 ONLY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04C781-7DF1-4C26-9F98-F9D10675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4894D-D912-95DB-0EBC-3CDA1789C972}"/>
              </a:ext>
            </a:extLst>
          </p:cNvPr>
          <p:cNvSpPr txBox="1"/>
          <p:nvPr/>
        </p:nvSpPr>
        <p:spPr>
          <a:xfrm>
            <a:off x="1047750" y="1295400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Lakhs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C9419A-CFA6-4C0B-9B57-57594DAD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/>
          <a:lstStyle/>
          <a:p>
            <a:r>
              <a:rPr lang="en-US" dirty="0"/>
              <a:t>The way to get started </a:t>
            </a:r>
            <a:br>
              <a:rPr lang="en-US" dirty="0"/>
            </a:br>
            <a:r>
              <a:rPr lang="en-US" dirty="0"/>
              <a:t>is to quit talking and begin doing.</a:t>
            </a:r>
          </a:p>
        </p:txBody>
      </p:sp>
      <p:pic>
        <p:nvPicPr>
          <p:cNvPr id="6" name="Picture Placeholder 5" descr="Overhead image of a large cargo ship carrying many shipping containers. ">
            <a:extLst>
              <a:ext uri="{FF2B5EF4-FFF2-40B4-BE49-F238E27FC236}">
                <a16:creationId xmlns:a16="http://schemas.microsoft.com/office/drawing/2014/main" id="{87F91112-A5C0-4B96-AC4C-D38E24BA93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301" y="299507"/>
            <a:ext cx="5221620" cy="625898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ED082-1206-4887-856E-36B49E90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77543"/>
            <a:ext cx="4434721" cy="978806"/>
          </a:xfrm>
        </p:spPr>
        <p:txBody>
          <a:bodyPr/>
          <a:lstStyle/>
          <a:p>
            <a:r>
              <a:rPr lang="en-US" dirty="0"/>
              <a:t>Walt Disney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F5593E-CA17-4C7C-A850-092E1004DC8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cap="all" spc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</a:t>
            </a:r>
            <a:endParaRPr lang="en-US" cap="all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BFD04-3B53-4CC9-BED5-4F6098F21B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400 TO 6000 ONLY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C39E95-E1B3-4552-ABD4-3440F7446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3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14" name="Content Placeholder 6" descr="Timeline graphic with arrows pointing to the right.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160883"/>
              </p:ext>
            </p:extLst>
          </p:nvPr>
        </p:nvGraphicFramePr>
        <p:xfrm>
          <a:off x="1284288" y="1825625"/>
          <a:ext cx="100695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20229A6-AF6C-40A3-B65A-32069223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82F8203-FCB3-45DA-98E4-57F7C881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400 to 6000 only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150805-8174-42CE-833A-44AEEBC0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Advertisement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US" dirty="0"/>
              <a:t>Facebook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52575"/>
          </a:xfrm>
        </p:spPr>
        <p:txBody>
          <a:bodyPr>
            <a:normAutofit/>
          </a:bodyPr>
          <a:lstStyle/>
          <a:p>
            <a:r>
              <a:rPr lang="en-US" dirty="0"/>
              <a:t>Video Boosting</a:t>
            </a:r>
          </a:p>
          <a:p>
            <a:r>
              <a:rPr lang="en-US" dirty="0"/>
              <a:t>Slow Photo Boosting</a:t>
            </a:r>
          </a:p>
          <a:p>
            <a:r>
              <a:rPr lang="en-US" dirty="0"/>
              <a:t>Page 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925"/>
            <a:ext cx="5183188" cy="819150"/>
          </a:xfrm>
        </p:spPr>
        <p:txBody>
          <a:bodyPr/>
          <a:lstStyle/>
          <a:p>
            <a:r>
              <a:rPr lang="en-US" dirty="0"/>
              <a:t>TikTok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200150"/>
          </a:xfrm>
        </p:spPr>
        <p:txBody>
          <a:bodyPr>
            <a:normAutofit/>
          </a:bodyPr>
          <a:lstStyle/>
          <a:p>
            <a:r>
              <a:rPr lang="en-US" dirty="0"/>
              <a:t>Regular Video Posting</a:t>
            </a:r>
          </a:p>
          <a:p>
            <a:r>
              <a:rPr lang="en-US" dirty="0"/>
              <a:t>Repeat Content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6F90A55-ADF3-4B84-A78F-945F3B70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F085E65-2D14-447B-B9C5-061DC864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400 TO 6000 ONLY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D2F3DE-28CB-46E3-9FEE-D3F738C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25F8E63-7DF0-10A9-B7BE-6C3039275ABE}"/>
              </a:ext>
            </a:extLst>
          </p:cNvPr>
          <p:cNvSpPr txBox="1">
            <a:spLocks/>
          </p:cNvSpPr>
          <p:nvPr/>
        </p:nvSpPr>
        <p:spPr>
          <a:xfrm>
            <a:off x="6267450" y="3802062"/>
            <a:ext cx="5183188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Instagram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D3544DC-FBBF-EED7-C407-20D4A4D6A456}"/>
              </a:ext>
            </a:extLst>
          </p:cNvPr>
          <p:cNvSpPr txBox="1">
            <a:spLocks/>
          </p:cNvSpPr>
          <p:nvPr/>
        </p:nvSpPr>
        <p:spPr>
          <a:xfrm>
            <a:off x="1084262" y="3802062"/>
            <a:ext cx="5183188" cy="819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5B3D43-99F7-47DF-90D6-3E3028F5936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B2BE0AF-90CB-4C86-BB1E-26E501BC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025B34-BD2B-4F65-80AF-217925182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Gradient design</Template>
  <TotalTime>218</TotalTime>
  <Words>200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Univers</vt:lpstr>
      <vt:lpstr>Wingdings</vt:lpstr>
      <vt:lpstr>GradientVTI</vt:lpstr>
      <vt:lpstr>400 TO 6000 ONLY</vt:lpstr>
      <vt:lpstr>Agenda</vt:lpstr>
      <vt:lpstr>Introduction</vt:lpstr>
      <vt:lpstr>Business Model</vt:lpstr>
      <vt:lpstr>PowerPoint Presentation</vt:lpstr>
      <vt:lpstr>Sales by variety</vt:lpstr>
      <vt:lpstr>The way to get started  is to quit talking and begin doing.</vt:lpstr>
      <vt:lpstr>Timeline</vt:lpstr>
      <vt:lpstr>Advertisement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 TO 6000 ONLY</dc:title>
  <dc:creator>Prabesh Adhikari</dc:creator>
  <cp:lastModifiedBy>Prabesh Adhikari</cp:lastModifiedBy>
  <cp:revision>30</cp:revision>
  <dcterms:created xsi:type="dcterms:W3CDTF">2023-04-17T10:40:12Z</dcterms:created>
  <dcterms:modified xsi:type="dcterms:W3CDTF">2023-04-17T16:17:01Z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