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29" y="8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D771-A486-4F60-A2B8-66D2749F836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19D-E795-45B9-976D-38114E6E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70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D771-A486-4F60-A2B8-66D2749F836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19D-E795-45B9-976D-38114E6E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19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D771-A486-4F60-A2B8-66D2749F836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19D-E795-45B9-976D-38114E6E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692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D771-A486-4F60-A2B8-66D2749F836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19D-E795-45B9-976D-38114E6E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82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D771-A486-4F60-A2B8-66D2749F836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19D-E795-45B9-976D-38114E6E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37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D771-A486-4F60-A2B8-66D2749F836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19D-E795-45B9-976D-38114E6E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333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D771-A486-4F60-A2B8-66D2749F836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19D-E795-45B9-976D-38114E6E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97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D771-A486-4F60-A2B8-66D2749F836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19D-E795-45B9-976D-38114E6E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405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D771-A486-4F60-A2B8-66D2749F836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19D-E795-45B9-976D-38114E6E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2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D771-A486-4F60-A2B8-66D2749F836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B0E819D-E795-45B9-976D-38114E6E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37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D771-A486-4F60-A2B8-66D2749F836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19D-E795-45B9-976D-38114E6E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96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D771-A486-4F60-A2B8-66D2749F836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19D-E795-45B9-976D-38114E6E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69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D771-A486-4F60-A2B8-66D2749F836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19D-E795-45B9-976D-38114E6E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63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D771-A486-4F60-A2B8-66D2749F836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19D-E795-45B9-976D-38114E6E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96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D771-A486-4F60-A2B8-66D2749F836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19D-E795-45B9-976D-38114E6E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41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D771-A486-4F60-A2B8-66D2749F836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19D-E795-45B9-976D-38114E6E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728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D771-A486-4F60-A2B8-66D2749F836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E819D-E795-45B9-976D-38114E6E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833D771-A486-4F60-A2B8-66D2749F836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0E819D-E795-45B9-976D-38114E6E1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ADC31-69C7-4B10-2357-3B490DD84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A99B-46AC-2E0A-77D8-7CAE0CCB14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811" y="941033"/>
            <a:ext cx="8574622" cy="2716567"/>
          </a:xfrm>
        </p:spPr>
        <p:txBody>
          <a:bodyPr>
            <a:normAutofit/>
          </a:bodyPr>
          <a:lstStyle/>
          <a:p>
            <a:pPr algn="ctr"/>
            <a:r>
              <a:rPr lang="en-US" sz="4400" b="1" u="sng" dirty="0"/>
              <a:t>Business Research Methodology</a:t>
            </a:r>
            <a:br>
              <a:rPr lang="en-US" sz="4400" b="1" u="sng" dirty="0"/>
            </a:br>
            <a:r>
              <a:rPr lang="en-US" sz="4400" dirty="0">
                <a:solidFill>
                  <a:srgbClr val="0070C0"/>
                </a:solidFill>
              </a:rPr>
              <a:t>Research in focus 1.5 &amp; 1.6</a:t>
            </a:r>
            <a:endParaRPr lang="en-US" sz="4800" b="1" u="sng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3E851-C1A7-41CF-7A43-851CC8747C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-Prabesh Adhikari</a:t>
            </a:r>
          </a:p>
        </p:txBody>
      </p:sp>
    </p:spTree>
    <p:extLst>
      <p:ext uri="{BB962C8B-B14F-4D97-AF65-F5344CB8AC3E}">
        <p14:creationId xmlns:p14="http://schemas.microsoft.com/office/powerpoint/2010/main" val="95353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1D2B-56A4-AC21-8319-24E0E2D2A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10" y="0"/>
            <a:ext cx="10018713" cy="1752599"/>
          </a:xfrm>
        </p:spPr>
        <p:txBody>
          <a:bodyPr tIns="91440" bIns="91440" anchor="t" anchorCtr="1">
            <a:normAutofit/>
          </a:bodyPr>
          <a:lstStyle/>
          <a:p>
            <a:r>
              <a:rPr lang="en-US" sz="2400" u="sng" dirty="0"/>
              <a:t>Research in focus 1.5</a:t>
            </a:r>
            <a:br>
              <a:rPr lang="en-US" sz="2400" u="sng" dirty="0"/>
            </a:br>
            <a:br>
              <a:rPr lang="en-US" sz="2400" u="sng" dirty="0"/>
            </a:br>
            <a:r>
              <a:rPr lang="en-US" sz="5400" u="sng" dirty="0"/>
              <a:t>Deductive Study</a:t>
            </a:r>
            <a:endParaRPr lang="en-US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07B6D-F667-5C78-CA76-FBFB25496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210" y="2171699"/>
            <a:ext cx="10018713" cy="3419476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pPr marL="0" indent="0" algn="ctr">
              <a:buNone/>
            </a:pPr>
            <a:r>
              <a:rPr lang="en-US" u="sng" dirty="0"/>
              <a:t>Influence of religious vales on Individuals work obligation norms.</a:t>
            </a:r>
          </a:p>
          <a:p>
            <a:r>
              <a:rPr lang="en-US" dirty="0"/>
              <a:t>Positive Relationship between cognitive aspect</a:t>
            </a:r>
          </a:p>
          <a:p>
            <a:r>
              <a:rPr lang="en-US" dirty="0"/>
              <a:t>Positive Relationship between normative aspect</a:t>
            </a:r>
          </a:p>
          <a:p>
            <a:r>
              <a:rPr lang="en-US" dirty="0"/>
              <a:t>Negative Relationship between regulative aspect</a:t>
            </a:r>
          </a:p>
          <a:p>
            <a:r>
              <a:rPr lang="en-US" dirty="0"/>
              <a:t>Religious pluralism i.e. decreasing cognitive component</a:t>
            </a:r>
          </a:p>
          <a:p>
            <a:r>
              <a:rPr lang="en-US" dirty="0"/>
              <a:t>Religious pluralism i.e. decreasing cognitive component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12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F3B28-58D4-E237-F1B3-411569B5F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778" y="228601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dirty="0"/>
              <a:t>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3013B-E866-C14E-A8F5-396A80DB7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111" y="1924050"/>
            <a:ext cx="10018713" cy="3009900"/>
          </a:xfrm>
        </p:spPr>
        <p:txBody>
          <a:bodyPr/>
          <a:lstStyle/>
          <a:p>
            <a:r>
              <a:rPr lang="en-US" dirty="0"/>
              <a:t>62,218 individuals in 45 countries</a:t>
            </a:r>
          </a:p>
          <a:p>
            <a:r>
              <a:rPr lang="en-US" dirty="0"/>
              <a:t>1, 2, 3 supported where 4 unsupported because of mixed of religious pluralism</a:t>
            </a:r>
          </a:p>
          <a:p>
            <a:r>
              <a:rPr lang="en-US" dirty="0"/>
              <a:t>Concluded as having significant influence on work-related attitudes</a:t>
            </a:r>
          </a:p>
        </p:txBody>
      </p:sp>
    </p:spTree>
    <p:extLst>
      <p:ext uri="{BB962C8B-B14F-4D97-AF65-F5344CB8AC3E}">
        <p14:creationId xmlns:p14="http://schemas.microsoft.com/office/powerpoint/2010/main" val="267833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5C55D-0FEC-31D3-5867-DA82ED36E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76403-03F3-0625-4D0D-AF9596230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4210" y="0"/>
            <a:ext cx="10018713" cy="1752599"/>
          </a:xfrm>
        </p:spPr>
        <p:txBody>
          <a:bodyPr tIns="91440" bIns="91440" anchor="t" anchorCtr="1">
            <a:normAutofit/>
          </a:bodyPr>
          <a:lstStyle/>
          <a:p>
            <a:r>
              <a:rPr lang="en-US" sz="2400" u="sng" dirty="0"/>
              <a:t>Research in focus 1.6</a:t>
            </a:r>
            <a:br>
              <a:rPr lang="en-US" sz="2400" u="sng" dirty="0"/>
            </a:br>
            <a:br>
              <a:rPr lang="en-US" sz="2400" u="sng" dirty="0"/>
            </a:br>
            <a:r>
              <a:rPr lang="en-US" sz="5400" u="sng" dirty="0"/>
              <a:t>Inductive Study</a:t>
            </a:r>
            <a:endParaRPr lang="en-US" sz="2400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85FA5-1DDC-283B-9F40-AC6BD8894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4210" y="2171699"/>
            <a:ext cx="10018713" cy="3419476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2FB3444-E386-8C23-D6B3-302068488222}"/>
              </a:ext>
            </a:extLst>
          </p:cNvPr>
          <p:cNvSpPr txBox="1">
            <a:spLocks/>
          </p:cNvSpPr>
          <p:nvPr/>
        </p:nvSpPr>
        <p:spPr>
          <a:xfrm>
            <a:off x="1716610" y="2324099"/>
            <a:ext cx="10018713" cy="34194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 algn="ctr">
              <a:buFont typeface="Arial"/>
              <a:buNone/>
            </a:pPr>
            <a:r>
              <a:rPr lang="en-US" sz="3200" u="sng" dirty="0"/>
              <a:t>Influence of bullying behavior on Individuals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Emotional experience of bullied workers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Emotional pain associated with experience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Question changed to metaphorical language usages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 Conclusion : Label workplace abuse and make sense of abuse </a:t>
            </a:r>
            <a:r>
              <a:rPr lang="en-US">
                <a:sym typeface="Wingdings" panose="05000000000000000000" pitchFamily="2" charset="2"/>
              </a:rPr>
              <a:t>and impacts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2578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80</TotalTime>
  <Words>139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Wingdings</vt:lpstr>
      <vt:lpstr>Parallax</vt:lpstr>
      <vt:lpstr>Business Research Methodology Research in focus 1.5 &amp; 1.6</vt:lpstr>
      <vt:lpstr>Research in focus 1.5  Deductive Study</vt:lpstr>
      <vt:lpstr>Survey</vt:lpstr>
      <vt:lpstr>Research in focus 1.6  Inductive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Research Methodology</dc:title>
  <dc:creator>Prabesh Adhikari</dc:creator>
  <cp:lastModifiedBy>Prabesh Adhikari</cp:lastModifiedBy>
  <cp:revision>12</cp:revision>
  <dcterms:created xsi:type="dcterms:W3CDTF">2024-02-25T17:12:04Z</dcterms:created>
  <dcterms:modified xsi:type="dcterms:W3CDTF">2024-02-25T18:32:52Z</dcterms:modified>
</cp:coreProperties>
</file>