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6483-DC4C-4AC6-9F65-ECAD59CCB91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516-7F7E-49E4-B77C-CAA2F044C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5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6483-DC4C-4AC6-9F65-ECAD59CCB91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516-7F7E-49E4-B77C-CAA2F044C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9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6483-DC4C-4AC6-9F65-ECAD59CCB91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516-7F7E-49E4-B77C-CAA2F044C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6483-DC4C-4AC6-9F65-ECAD59CCB91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516-7F7E-49E4-B77C-CAA2F044C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0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6483-DC4C-4AC6-9F65-ECAD59CCB91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516-7F7E-49E4-B77C-CAA2F044C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6483-DC4C-4AC6-9F65-ECAD59CCB91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516-7F7E-49E4-B77C-CAA2F044C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7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6483-DC4C-4AC6-9F65-ECAD59CCB91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516-7F7E-49E4-B77C-CAA2F044C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8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6483-DC4C-4AC6-9F65-ECAD59CCB91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516-7F7E-49E4-B77C-CAA2F044C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7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6483-DC4C-4AC6-9F65-ECAD59CCB91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516-7F7E-49E4-B77C-CAA2F044C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6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6483-DC4C-4AC6-9F65-ECAD59CCB91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516-7F7E-49E4-B77C-CAA2F044C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2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6483-DC4C-4AC6-9F65-ECAD59CCB91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516-7F7E-49E4-B77C-CAA2F044C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5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36483-DC4C-4AC6-9F65-ECAD59CCB91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8F516-7F7E-49E4-B77C-CAA2F044C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1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8/TR-06-2017-010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6B27-615B-4804-87AC-75FCE3BF6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09804"/>
            <a:ext cx="7772400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/>
              <a:t>The Role of Knowledge Management in Enhancing Service Quality and Sustainability in Nepal's Tourism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64A47-E33A-4538-AB0E-920909BE2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Prabesh Adhikari</a:t>
            </a:r>
          </a:p>
          <a:p>
            <a:r>
              <a:rPr lang="en-US" dirty="0"/>
              <a:t>MBA IT 8</a:t>
            </a:r>
            <a:r>
              <a:rPr lang="en-US" baseline="30000" dirty="0"/>
              <a:t>th</a:t>
            </a:r>
            <a:r>
              <a:rPr lang="en-US" dirty="0"/>
              <a:t> Batch</a:t>
            </a:r>
          </a:p>
          <a:p>
            <a:r>
              <a:rPr lang="en-US" dirty="0"/>
              <a:t>May, 2025</a:t>
            </a:r>
          </a:p>
        </p:txBody>
      </p:sp>
    </p:spTree>
    <p:extLst>
      <p:ext uri="{BB962C8B-B14F-4D97-AF65-F5344CB8AC3E}">
        <p14:creationId xmlns:p14="http://schemas.microsoft.com/office/powerpoint/2010/main" val="310363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2263-8597-4BFC-89CD-2FB9BF59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7B6FC52-CE08-4ABF-9A4F-65B5ABD998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26970" y="1739009"/>
            <a:ext cx="6290060" cy="346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Mixed-Methods Approach: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Quantitative survey of 50+ tourism organizations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Qualitative case studies (8-10 organizations)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3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Integration and synthesis of findings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Stratified random sampling (quantitative) and maximum variation purposive sampling (qualitative)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997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2263-8597-4BFC-89CD-2FB9BF59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65" y="400637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Plan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7B6FC52-CE08-4ABF-9A4F-65B5ABD998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76049" y="1568747"/>
            <a:ext cx="6290060" cy="372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Analysis: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statistics, correlation, regression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ANOVA, Structural Equation Modeling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Analysis: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Thematic analysis, content analysis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Cross-case comparisons, process mapping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Joint display analysis, typology development</a:t>
            </a:r>
          </a:p>
        </p:txBody>
      </p:sp>
    </p:spTree>
    <p:extLst>
      <p:ext uri="{BB962C8B-B14F-4D97-AF65-F5344CB8AC3E}">
        <p14:creationId xmlns:p14="http://schemas.microsoft.com/office/powerpoint/2010/main" val="4174156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2263-8597-4BFC-89CD-2FB9BF59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Timeline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6E3C1E-EEC4-41DC-BF0E-4FBB94A423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710746"/>
              </p:ext>
            </p:extLst>
          </p:nvPr>
        </p:nvGraphicFramePr>
        <p:xfrm>
          <a:off x="816746" y="1690688"/>
          <a:ext cx="7341834" cy="42839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7278">
                  <a:extLst>
                    <a:ext uri="{9D8B030D-6E8A-4147-A177-3AD203B41FA5}">
                      <a16:colId xmlns:a16="http://schemas.microsoft.com/office/drawing/2014/main" val="1177418709"/>
                    </a:ext>
                  </a:extLst>
                </a:gridCol>
                <a:gridCol w="2447278">
                  <a:extLst>
                    <a:ext uri="{9D8B030D-6E8A-4147-A177-3AD203B41FA5}">
                      <a16:colId xmlns:a16="http://schemas.microsoft.com/office/drawing/2014/main" val="2220284069"/>
                    </a:ext>
                  </a:extLst>
                </a:gridCol>
                <a:gridCol w="2447278">
                  <a:extLst>
                    <a:ext uri="{9D8B030D-6E8A-4147-A177-3AD203B41FA5}">
                      <a16:colId xmlns:a16="http://schemas.microsoft.com/office/drawing/2014/main" val="2431028221"/>
                    </a:ext>
                  </a:extLst>
                </a:gridCol>
              </a:tblGrid>
              <a:tr h="2832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Phase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Activities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Duration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2281073"/>
                  </a:ext>
                </a:extLst>
              </a:tr>
              <a:tr h="55688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Preparation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Literature review, instrument development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 Days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92387"/>
                  </a:ext>
                </a:extLst>
              </a:tr>
              <a:tr h="5671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Quantitative Data Collection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Survey distribution and collection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 Days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1142201"/>
                  </a:ext>
                </a:extLst>
              </a:tr>
              <a:tr h="57533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Quantitative Data Analysis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Statistical analysis of survey data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 Days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4793552"/>
                  </a:ext>
                </a:extLst>
              </a:tr>
              <a:tr h="57533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Qualitative Data Collection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Case study interviews and observations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 Days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66400714"/>
                  </a:ext>
                </a:extLst>
              </a:tr>
              <a:tr h="57533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Qualitative Data Analysis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Thematic analysis of interview data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 Days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6656408"/>
                  </a:ext>
                </a:extLst>
              </a:tr>
              <a:tr h="57533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Integration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Synthesis of quantitative and qualitative findings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 Days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4857390"/>
                  </a:ext>
                </a:extLst>
              </a:tr>
              <a:tr h="57533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Report Writing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Preparation of thesis and recommendations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 Days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7081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476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2263-8597-4BFC-89CD-2FB9BF59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Contributions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26F718-4EAD-409B-A51E-E30907066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Academic Contributions: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Extend KM theory to nature-based tourism contexts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Bridge gap between KM research and practice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Context-specific KM practices for developing economies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513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2263-8597-4BFC-89CD-2FB9BF59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Contributions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26F718-4EAD-409B-A51E-E30907066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Contributions: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recommendations for tourism stakeholders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Evidence-based strategies for improving service quality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sharing mechanisms to enhance sustainability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88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2263-8597-4BFC-89CD-2FB9BF59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26F718-4EAD-409B-A51E-E30907066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 is critical yet underutilized in Nepal's tourism industry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will identify paths to improve knowledge flows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will benefit multiple stakeholders: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Tourism enterprises seeking competitive advantage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Communities seeking sustainable tourism development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Conservation agencies managing protected areas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Policymakers designing tourism strategies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428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2263-8597-4BFC-89CD-2FB9BF59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26F718-4EAD-409B-A51E-E30907066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15265" marR="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Cooper, CP (2018) </a:t>
            </a:r>
            <a:r>
              <a:rPr lang="en-US" sz="14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Managing Tourism Knowledge: A Review Tourism Review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Tourism Review, 73 (4). pp. 507-520. ISSN 1660-5373 DOI: </a:t>
            </a:r>
            <a:r>
              <a:rPr lang="en-US" sz="1400" u="sng" dirty="0">
                <a:solidFill>
                  <a:srgbClr val="0000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hlinkClick r:id="rId2"/>
              </a:rPr>
              <a:t>https://doi.org/10.1108/TR-06-2017-0104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5265" marR="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Craik, J. (1995) </a:t>
            </a:r>
            <a:r>
              <a:rPr lang="en-US" sz="14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Are There Cultural Limits to Tourism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? Journal of Sustainable Tourism      3:87–98.</a:t>
            </a:r>
          </a:p>
          <a:p>
            <a:pPr marL="215265" marR="0" algn="just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5265" marR="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Deb, S. K., </a:t>
            </a:r>
            <a:r>
              <a:rPr lang="en-US" sz="140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Kuri</a:t>
            </a:r>
            <a:r>
              <a:rPr lang="en-US" sz="14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B. C., &amp; </a:t>
            </a:r>
            <a:r>
              <a:rPr lang="en-US" sz="140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Nafi</a:t>
            </a:r>
            <a:r>
              <a:rPr lang="en-US" sz="14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S. M. (2024). </a:t>
            </a:r>
            <a:r>
              <a:rPr lang="en-US" sz="1400" i="1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Application of knowledge management in tourism and hospitality industry: A sustainable approach</a:t>
            </a:r>
            <a:r>
              <a:rPr lang="en-US" sz="14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In M. </a:t>
            </a:r>
            <a:r>
              <a:rPr lang="en-US" sz="140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Valeriu</a:t>
            </a:r>
            <a:r>
              <a:rPr lang="en-US" sz="14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(Ed.), </a:t>
            </a:r>
            <a:r>
              <a:rPr lang="en-US" sz="1400" i="1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Knowledge management and knowledge sharing: Business strategies and an emerging theoretical field</a:t>
            </a:r>
            <a:r>
              <a:rPr lang="en-US" sz="14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(pp. 99–116). Contributions to Management Science.</a:t>
            </a:r>
          </a:p>
          <a:p>
            <a:pPr marL="215265" marR="0" algn="just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D0D0D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215265" algn="just">
              <a:spcBef>
                <a:spcPts val="0"/>
              </a:spcBef>
            </a:pP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G Shaw and A M Williams (2009), </a:t>
            </a:r>
            <a:r>
              <a:rPr lang="en-US" sz="14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‘Knowledge Transfer and Management in Tourism         </a:t>
            </a:r>
            <a:r>
              <a:rPr lang="en-US" sz="1400" i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Organisations</a:t>
            </a:r>
            <a:r>
              <a:rPr lang="en-US" sz="14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 an emerging research agenda’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Tourism Management 30 (3) 325–335</a:t>
            </a:r>
            <a:endParaRPr lang="en-US" sz="1400" dirty="0">
              <a:solidFill>
                <a:srgbClr val="0D0D0D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215265" marR="0" algn="just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D0D0D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215265" marR="0" algn="just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Inskeep, E. (1991) Tourism Planning: </a:t>
            </a:r>
            <a:r>
              <a:rPr lang="en-US" sz="14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An Integrated and Sustainable Development Approach. New York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 Van Nostrand Reinhold. Jones, S. 2005 Community-based Tourism: The Significance of Social Capital. Annals of Tourism Research 32:303–324</a:t>
            </a:r>
          </a:p>
          <a:p>
            <a:pPr marL="228600" marR="0" algn="just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D0D0D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228600" marR="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Jayasekera, K. G. T., </a:t>
            </a:r>
            <a:r>
              <a:rPr lang="en-US" sz="140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Albattat</a:t>
            </a:r>
            <a:r>
              <a:rPr lang="en-US" sz="14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A., &amp; Azam, S. M. F. (2022). Managing knowledge in tourism industry: A Nonaka’s SECI model. </a:t>
            </a:r>
            <a:r>
              <a:rPr lang="en-US" sz="1400" i="1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International Journal of Multidisciplinary Research and Publications, 5</a:t>
            </a:r>
            <a:r>
              <a:rPr lang="en-US" sz="14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(7), 73–78.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0" algn="just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Kharel</a:t>
            </a:r>
            <a:r>
              <a:rPr lang="en-US" sz="14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S., K. C. A., </a:t>
            </a:r>
            <a:r>
              <a:rPr lang="en-US" sz="140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Devkota</a:t>
            </a:r>
            <a:r>
              <a:rPr lang="en-US" sz="14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N., &amp; </a:t>
            </a:r>
            <a:r>
              <a:rPr lang="en-US" sz="140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Paudel</a:t>
            </a:r>
            <a:r>
              <a:rPr lang="en-US" sz="14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U. R. (2022). Entrepreneurs’ level of awareness on knowledge management for promoting tourism in Nepal. </a:t>
            </a:r>
            <a:r>
              <a:rPr lang="en-US" sz="1400" i="1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International Journal of Innovation and Technology Management, 19</a:t>
            </a:r>
            <a:r>
              <a:rPr lang="en-US" sz="14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(1), 1–19.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0" algn="just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774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26F718-4EAD-409B-A51E-E30907066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7151"/>
            <a:ext cx="7886700" cy="4351338"/>
          </a:xfrm>
        </p:spPr>
        <p:txBody>
          <a:bodyPr>
            <a:normAutofit lnSpcReduction="10000"/>
          </a:bodyPr>
          <a:lstStyle/>
          <a:p>
            <a:pPr indent="0" algn="just" fontAlgn="t">
              <a:spcBef>
                <a:spcPts val="0"/>
              </a:spcBef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285750" algn="just">
              <a:spcBef>
                <a:spcPts val="0"/>
              </a:spcBef>
            </a:pPr>
            <a:r>
              <a:rPr lang="en-US" sz="150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Maharjan</a:t>
            </a:r>
            <a:r>
              <a:rPr lang="en-US" sz="15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P. (2022). Influence of demographic characteristics of knowledge management enablers in Nepalese hospitality industry. </a:t>
            </a:r>
            <a:r>
              <a:rPr lang="en-US" sz="1500" i="1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Nepalese Journal of Hospitality and Tourism Management, 3</a:t>
            </a:r>
            <a:r>
              <a:rPr lang="en-US" sz="15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(1), 1–13. </a:t>
            </a:r>
            <a:endParaRPr lang="en-US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285750" algn="just">
              <a:spcBef>
                <a:spcPts val="0"/>
              </a:spcBef>
            </a:pPr>
            <a:endParaRPr lang="en-US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285750" algn="just">
              <a:spcBef>
                <a:spcPts val="0"/>
              </a:spcBef>
            </a:pPr>
            <a:r>
              <a:rPr lang="en-US" sz="15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Nepal, Department of National Parks and Wildlife Conservation. (2022). </a:t>
            </a:r>
            <a:r>
              <a:rPr lang="en-US" sz="1500" i="1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Protected area management strategy 2022–2030</a:t>
            </a:r>
            <a:r>
              <a:rPr lang="en-US" sz="15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Government of Nepal.</a:t>
            </a:r>
          </a:p>
          <a:p>
            <a:pPr marL="514350" indent="-285750" algn="just">
              <a:spcBef>
                <a:spcPts val="0"/>
              </a:spcBef>
            </a:pPr>
            <a:endParaRPr lang="en-US" sz="1500" dirty="0">
              <a:solidFill>
                <a:srgbClr val="0D0D0D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514350" indent="-285750" algn="just" fontAlgn="t">
              <a:spcBef>
                <a:spcPts val="0"/>
              </a:spcBef>
            </a:pPr>
            <a:r>
              <a:rPr lang="en-US" sz="15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Jayasekera, K. G. T., </a:t>
            </a:r>
            <a:r>
              <a:rPr lang="en-US" sz="150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Albattat</a:t>
            </a:r>
            <a:r>
              <a:rPr lang="en-US" sz="15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A., &amp; Azam, S. M. F. (2022). Managing knowledge in tourism industry: A Nonaka’s SECI model. </a:t>
            </a:r>
            <a:r>
              <a:rPr lang="en-US" sz="1500" i="1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International Journal of Multidisciplinary Research and Publications, 5</a:t>
            </a:r>
            <a:r>
              <a:rPr lang="en-US" sz="15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(7), 73–78.</a:t>
            </a:r>
          </a:p>
          <a:p>
            <a:pPr marL="514350" indent="-285750" algn="just" fontAlgn="t">
              <a:spcBef>
                <a:spcPts val="0"/>
              </a:spcBef>
            </a:pPr>
            <a:endParaRPr lang="en-US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285750" algn="just">
              <a:spcBef>
                <a:spcPts val="0"/>
              </a:spcBef>
            </a:pPr>
            <a:r>
              <a:rPr lang="en-US" sz="15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Kharel</a:t>
            </a:r>
            <a:r>
              <a:rPr lang="en-US" sz="15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S., K. C. A., </a:t>
            </a:r>
            <a:r>
              <a:rPr lang="en-US" sz="150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Devkota</a:t>
            </a:r>
            <a:r>
              <a:rPr lang="en-US" sz="15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N., &amp; </a:t>
            </a:r>
            <a:r>
              <a:rPr lang="en-US" sz="150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Paudel</a:t>
            </a:r>
            <a:r>
              <a:rPr lang="en-US" sz="15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U. R. (2022). Entrepreneurs’ level of awareness on knowledge management for promoting tourism in Nepal. </a:t>
            </a:r>
            <a:r>
              <a:rPr lang="en-US" sz="1500" i="1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International Journal of Innovation and Technology Management, 19</a:t>
            </a:r>
            <a:r>
              <a:rPr lang="en-US" sz="15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(1), 1–19.</a:t>
            </a:r>
            <a:endParaRPr lang="en-US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285750" algn="just">
              <a:spcBef>
                <a:spcPts val="0"/>
              </a:spcBef>
            </a:pPr>
            <a:endParaRPr lang="en-US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285750" algn="just">
              <a:spcBef>
                <a:spcPts val="0"/>
              </a:spcBef>
            </a:pPr>
            <a:r>
              <a:rPr lang="en-US" sz="15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Maharjan</a:t>
            </a:r>
            <a:r>
              <a:rPr lang="en-US" sz="15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P. (2022). Influence of demographic characteristics of knowledge management enablers in Nepalese hospitality industry. </a:t>
            </a:r>
            <a:r>
              <a:rPr lang="en-US" sz="1500" i="1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Nepalese Journal of Hospitality and Tourism Management, 3</a:t>
            </a:r>
            <a:r>
              <a:rPr lang="en-US" sz="15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(1), 1–13. </a:t>
            </a:r>
            <a:endParaRPr lang="en-US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285750" algn="just">
              <a:spcBef>
                <a:spcPts val="0"/>
              </a:spcBef>
            </a:pPr>
            <a:endParaRPr lang="en-US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285750" algn="just">
              <a:spcBef>
                <a:spcPts val="0"/>
              </a:spcBef>
            </a:pPr>
            <a:r>
              <a:rPr lang="en-US" sz="15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Nepal, Department of National Parks and Wildlife Conservation. (2022). </a:t>
            </a:r>
            <a:r>
              <a:rPr lang="en-US" sz="1500" i="1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Protected area management strategy 2022–2030</a:t>
            </a:r>
            <a:r>
              <a:rPr lang="en-US" sz="15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Government of Nepal.</a:t>
            </a:r>
            <a:endParaRPr lang="en-US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285750" algn="just">
              <a:spcBef>
                <a:spcPts val="0"/>
              </a:spcBef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07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26F718-4EAD-409B-A51E-E30907066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50" y="1402672"/>
            <a:ext cx="8018200" cy="4774291"/>
          </a:xfrm>
        </p:spPr>
        <p:txBody>
          <a:bodyPr>
            <a:normAutofit/>
          </a:bodyPr>
          <a:lstStyle/>
          <a:p>
            <a:pPr indent="0" algn="just" fontAlgn="t">
              <a:spcBef>
                <a:spcPts val="0"/>
              </a:spcBef>
              <a:buNone/>
            </a:pP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2286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Nonaka, I., &amp; Takeuchi, H. (</a:t>
            </a:r>
            <a:r>
              <a:rPr lang="en-US" sz="1400" dirty="0">
                <a:solidFill>
                  <a:srgbClr val="00008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1995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). The knowledge-creating company</a:t>
            </a:r>
            <a:r>
              <a:rPr lang="en-US" sz="14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 How Japanese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companies create the dynamics of innovation.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Oxford university press.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2286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Otowicz</a:t>
            </a:r>
            <a:r>
              <a:rPr lang="en-US" sz="14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M. H., </a:t>
            </a:r>
            <a:r>
              <a:rPr lang="en-US" sz="140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Lacerda</a:t>
            </a:r>
            <a:r>
              <a:rPr lang="en-US" sz="14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L. L., </a:t>
            </a:r>
            <a:r>
              <a:rPr lang="en-US" sz="140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Emmendoerfer</a:t>
            </a:r>
            <a:r>
              <a:rPr lang="en-US" sz="14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L., &amp; Biz, A. A. (2022). Tourism, knowledge management and its processes: An integrative literature review. </a:t>
            </a:r>
            <a:r>
              <a:rPr lang="en-US" sz="1400" i="1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Revista</a:t>
            </a:r>
            <a:r>
              <a:rPr lang="en-US" sz="1400" i="1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Brasileira</a:t>
            </a:r>
            <a:r>
              <a:rPr lang="en-US" sz="1400" i="1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de </a:t>
            </a:r>
            <a:r>
              <a:rPr lang="en-US" sz="1400" i="1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Pesquisa</a:t>
            </a:r>
            <a:r>
              <a:rPr lang="en-US" sz="1400" i="1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em</a:t>
            </a:r>
            <a:r>
              <a:rPr lang="en-US" sz="1400" i="1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Turismo, 16</a:t>
            </a:r>
            <a:r>
              <a:rPr lang="en-US" sz="14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Article e2368.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2286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Rudie</a:t>
            </a:r>
            <a:r>
              <a:rPr lang="en-US" sz="14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Mary, J. and H. Brant Wansley (1985), “The Merrill Lynch Quality Program,” in </a:t>
            </a:r>
            <a:r>
              <a:rPr lang="en-US" sz="1400" i="1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Services Marketing in a Changing Environment, </a:t>
            </a:r>
            <a:r>
              <a:rPr lang="en-US" sz="14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Thomas Bloch, Gregory </a:t>
            </a:r>
            <a:r>
              <a:rPr lang="en-US" sz="140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Upah</a:t>
            </a:r>
            <a:r>
              <a:rPr lang="en-US" sz="14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and Valarie A. Zeithaml (eds.), Chicago, IL: American Marketing Association</a:t>
            </a:r>
          </a:p>
          <a:p>
            <a:pPr marL="457200" marR="0" indent="-228600" algn="just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Tzortzaki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A.M. and </a:t>
            </a:r>
            <a:r>
              <a:rPr lang="en-US" sz="1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Mihiotis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A., (2014), “</a:t>
            </a:r>
            <a:r>
              <a:rPr lang="en-US" sz="14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 review of knowledge management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         theory and future directions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”, Knowledge and Process Management, Vol. 21 No. 1, pp.29-41.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514350" indent="-285750" algn="just">
              <a:spcBef>
                <a:spcPts val="0"/>
              </a:spcBef>
            </a:pP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022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2263-8597-4BFC-89CD-2FB9BF59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474736-4D7D-436B-A95F-8179E628B8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3480" y="1746488"/>
            <a:ext cx="7751870" cy="336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Area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Knowledge Management in Nepal's tourism sector, particularly trekking and eco-tourism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Issue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Despite being knowledge-intensive, Nepal's tourism lacks systematic KM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Tourism contributes 7.9% of Nepal's GDP &amp; 1.05 million jobs (pre-pandemic)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Mixed-methods case study research examining KM practices, barriers, and impacts </a:t>
            </a:r>
          </a:p>
        </p:txBody>
      </p:sp>
    </p:spTree>
    <p:extLst>
      <p:ext uri="{BB962C8B-B14F-4D97-AF65-F5344CB8AC3E}">
        <p14:creationId xmlns:p14="http://schemas.microsoft.com/office/powerpoint/2010/main" val="298614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2263-8597-4BFC-89CD-2FB9BF59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Matters?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474736-4D7D-436B-A95F-8179E628B8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3480" y="1864691"/>
            <a:ext cx="7751870" cy="2951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Unique 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Nepal's extraordinary biodiversity and cultural heritage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Critical Gap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"The importance of knowledge management is not well captured in the tourism sector of Nepal"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Kharel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al., 2022)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Government Recognition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Protected Areas Management Strategy (2022-2030) identifies "limited information and database" as major hindrance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Timeliness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Post-pandemic recovery phase when tourism stakeholders seek competitive advantages </a:t>
            </a:r>
          </a:p>
        </p:txBody>
      </p:sp>
    </p:spTree>
    <p:extLst>
      <p:ext uri="{BB962C8B-B14F-4D97-AF65-F5344CB8AC3E}">
        <p14:creationId xmlns:p14="http://schemas.microsoft.com/office/powerpoint/2010/main" val="14921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2263-8597-4BFC-89CD-2FB9BF59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KM in Tourism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E690357-02B0-45FE-B789-B890D23704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9911" y="1690689"/>
            <a:ext cx="6924584" cy="3366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Knowledge Types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Environmental, cultural, operational, and marketing information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 Processes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Knowledge acquisition, storage, sharing, and application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Theoretical Framework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Nonaka's SECI model (Socialization, Externalization, Combination, Internalization)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Knowledge Forms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Tacit (trail expertise, cultural insights) &amp; Explicit (manuals, databases) </a:t>
            </a:r>
          </a:p>
        </p:txBody>
      </p:sp>
    </p:spTree>
    <p:extLst>
      <p:ext uri="{BB962C8B-B14F-4D97-AF65-F5344CB8AC3E}">
        <p14:creationId xmlns:p14="http://schemas.microsoft.com/office/powerpoint/2010/main" val="428204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2263-8597-4BFC-89CD-2FB9BF59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Questions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B53A1CD-C651-4657-87A8-676E3921BA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8624" y="1193906"/>
            <a:ext cx="6278177" cy="378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are current KM practices in Nepal's trekking and eco-tourism sector?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do knowledge acquisition and sharing processes influence service quality?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what extent do KM practices contribute to sustainability initiatives?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organizational, technological, and cultural factors facilitate or hinder knowledge utilization? </a:t>
            </a:r>
          </a:p>
        </p:txBody>
      </p:sp>
    </p:spTree>
    <p:extLst>
      <p:ext uri="{BB962C8B-B14F-4D97-AF65-F5344CB8AC3E}">
        <p14:creationId xmlns:p14="http://schemas.microsoft.com/office/powerpoint/2010/main" val="202678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2263-8597-4BFC-89CD-2FB9BF59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Objectives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1DF96B8-9A47-4A70-A6AC-0F93E4FDC4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3353" y="1504830"/>
            <a:ext cx="6695428" cy="2951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analyze current KM practices in selected tourism organizations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how knowledge processes influence service quality outcomes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Assess the role of KM in supporting sustainable tourism practices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barriers and enablers to effective knowledge utilization </a:t>
            </a:r>
          </a:p>
        </p:txBody>
      </p:sp>
    </p:spTree>
    <p:extLst>
      <p:ext uri="{BB962C8B-B14F-4D97-AF65-F5344CB8AC3E}">
        <p14:creationId xmlns:p14="http://schemas.microsoft.com/office/powerpoint/2010/main" val="142863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2263-8597-4BFC-89CD-2FB9BF59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Hypothesis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7B6FC52-CE08-4ABF-9A4F-65B5ABD998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98002" y="1899174"/>
            <a:ext cx="6156895" cy="336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Higher KM awareness correlates with greater adoption of KM practices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Better IT infrastructure leads to more effective knowledge sharing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Organizations with stronger KM enablers (learning culture, trust, leadership) demonstrate better sustainability performance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Active KM implementation correlates with higher tourist satisfaction and conservation awareness </a:t>
            </a:r>
          </a:p>
        </p:txBody>
      </p:sp>
    </p:spTree>
    <p:extLst>
      <p:ext uri="{BB962C8B-B14F-4D97-AF65-F5344CB8AC3E}">
        <p14:creationId xmlns:p14="http://schemas.microsoft.com/office/powerpoint/2010/main" val="178139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2263-8597-4BFC-89CD-2FB9BF59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Conceptual Framework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5830A1-7656-4F26-AF25-B9B17394A1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6645" y="1611259"/>
            <a:ext cx="6747081" cy="454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9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D64106-17FD-41ED-B10C-4493EBB00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671" y="1271277"/>
            <a:ext cx="7886700" cy="4163894"/>
          </a:xfrm>
        </p:spPr>
      </p:pic>
    </p:spTree>
    <p:extLst>
      <p:ext uri="{BB962C8B-B14F-4D97-AF65-F5344CB8AC3E}">
        <p14:creationId xmlns:p14="http://schemas.microsoft.com/office/powerpoint/2010/main" val="253367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037A53C-E200-4F57-A69D-6B790D1B7699}">
  <we:reference id="wa200005566" version="3.0.0.2" store="en-US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1287</Words>
  <Application>Microsoft Office PowerPoint</Application>
  <PresentationFormat>On-screen Show (4:3)</PresentationFormat>
  <Paragraphs>129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Segoe UI</vt:lpstr>
      <vt:lpstr>Times New Roman</vt:lpstr>
      <vt:lpstr>Office Theme</vt:lpstr>
      <vt:lpstr>The Role of Knowledge Management in Enhancing Service Quality and Sustainability in Nepal's Tourism Industry</vt:lpstr>
      <vt:lpstr>Research Overview</vt:lpstr>
      <vt:lpstr>Research Matters?</vt:lpstr>
      <vt:lpstr>KM in Tourism</vt:lpstr>
      <vt:lpstr>Research Questions</vt:lpstr>
      <vt:lpstr>Research Objectives</vt:lpstr>
      <vt:lpstr>Research Hypothesis</vt:lpstr>
      <vt:lpstr>Conceptual Framework</vt:lpstr>
      <vt:lpstr>PowerPoint Presentation</vt:lpstr>
      <vt:lpstr>Research Methodology</vt:lpstr>
      <vt:lpstr>Analytical Plan</vt:lpstr>
      <vt:lpstr>Research Timeline</vt:lpstr>
      <vt:lpstr>Expected Contributions</vt:lpstr>
      <vt:lpstr>Expected Contributions</vt:lpstr>
      <vt:lpstr>Conclusions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Knowledge Management in Enhancing Service Quality and Sustainability in Nepal's Tourism Industry</dc:title>
  <dc:creator>Prabesh Adhikari</dc:creator>
  <cp:lastModifiedBy>Prabesh Adhikari</cp:lastModifiedBy>
  <cp:revision>15</cp:revision>
  <dcterms:created xsi:type="dcterms:W3CDTF">2025-05-05T02:02:57Z</dcterms:created>
  <dcterms:modified xsi:type="dcterms:W3CDTF">2025-05-05T03:12:14Z</dcterms:modified>
</cp:coreProperties>
</file>