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0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3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omeofpoi.com/en/" TargetMode="External"/><Relationship Id="rId2" Type="http://schemas.openxmlformats.org/officeDocument/2006/relationships/hyperlink" Target="https://www.instagram.com/mr.zhao_made?igsh=MXFyejB2c2RwYWt4MQ==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instagram.com/ingenious_craft.studio?igsh=MWllbDh2dWJpdXBpNQ==" TargetMode="External"/><Relationship Id="rId4" Type="http://schemas.openxmlformats.org/officeDocument/2006/relationships/hyperlink" Target="https://www.instagram.com/true.spin.shop?igsh=MXBpaWY0aHdkeXZobg==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2E41E2-2BAE-D6DD-79B5-99B1435DC9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1137823"/>
            <a:ext cx="8361229" cy="2098226"/>
          </a:xfrm>
        </p:spPr>
        <p:txBody>
          <a:bodyPr/>
          <a:lstStyle/>
          <a:p>
            <a:r>
              <a:rPr lang="zh-TW" altLang="en-US" dirty="0"/>
              <a:t>趙樣造具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3090AA2-4F32-E9E3-5412-D92CB3C521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0163" y="3305648"/>
            <a:ext cx="6831673" cy="1086237"/>
          </a:xfrm>
        </p:spPr>
        <p:txBody>
          <a:bodyPr/>
          <a:lstStyle/>
          <a:p>
            <a:r>
              <a:rPr lang="zh-TW" altLang="en-US" dirty="0"/>
              <a:t>商品網頁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CE70FED-FFC2-EE72-0305-D7B8E8196EE2}"/>
              </a:ext>
            </a:extLst>
          </p:cNvPr>
          <p:cNvSpPr txBox="1"/>
          <p:nvPr/>
        </p:nvSpPr>
        <p:spPr>
          <a:xfrm>
            <a:off x="8028867" y="4391885"/>
            <a:ext cx="148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學員</a:t>
            </a:r>
            <a:r>
              <a:rPr lang="en-US" altLang="zh-TW" dirty="0"/>
              <a:t>:</a:t>
            </a:r>
            <a:r>
              <a:rPr lang="zh-TW" altLang="en-US" dirty="0"/>
              <a:t> 吳柔蓁</a:t>
            </a:r>
          </a:p>
        </p:txBody>
      </p:sp>
    </p:spTree>
    <p:extLst>
      <p:ext uri="{BB962C8B-B14F-4D97-AF65-F5344CB8AC3E}">
        <p14:creationId xmlns:p14="http://schemas.microsoft.com/office/powerpoint/2010/main" val="2227549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0C9508-0B73-9B52-98B7-8DDB9C20A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資料來源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7D56D8F-3324-C7AD-370A-5A698555C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TW" altLang="en-US" sz="1600" dirty="0"/>
              <a:t>圖片來源</a:t>
            </a:r>
            <a:endParaRPr lang="en-US" altLang="zh-TW" sz="1600" dirty="0"/>
          </a:p>
          <a:p>
            <a:pPr marL="0" indent="0">
              <a:buNone/>
            </a:pPr>
            <a:r>
              <a:rPr lang="zh-TW" altLang="en-US" sz="1600" dirty="0"/>
              <a:t>趙樣造具</a:t>
            </a:r>
            <a:endParaRPr lang="en-US" altLang="zh-TW" sz="1600" dirty="0"/>
          </a:p>
          <a:p>
            <a:pPr marL="0" indent="0">
              <a:buNone/>
            </a:pPr>
            <a:r>
              <a:rPr lang="en-US" altLang="zh-TW" sz="1600" dirty="0">
                <a:hlinkClick r:id="rId2"/>
              </a:rPr>
              <a:t>https://www.instagram.com/mr.zhao_made?igsh=MXFyejB2c2RwYWt4MQ==</a:t>
            </a:r>
            <a:endParaRPr lang="en-US" altLang="zh-TW" sz="1600" dirty="0"/>
          </a:p>
          <a:p>
            <a:pPr marL="0" indent="0">
              <a:buNone/>
            </a:pPr>
            <a:r>
              <a:rPr lang="en-US" altLang="zh-TW" sz="1600" dirty="0"/>
              <a:t>Home of Poi</a:t>
            </a:r>
          </a:p>
          <a:p>
            <a:pPr marL="0" indent="0">
              <a:buNone/>
            </a:pPr>
            <a:r>
              <a:rPr lang="en-US" altLang="zh-TW" sz="1600" dirty="0">
                <a:hlinkClick r:id="rId3"/>
              </a:rPr>
              <a:t>https://www.homeofpoi.com/en/</a:t>
            </a:r>
            <a:endParaRPr lang="en-US" altLang="zh-TW" sz="1600" dirty="0"/>
          </a:p>
          <a:p>
            <a:pPr marL="0" indent="0">
              <a:buNone/>
            </a:pPr>
            <a:r>
              <a:rPr lang="zh-TW" altLang="en-US" sz="1600" dirty="0"/>
              <a:t>巧敲道具工作室</a:t>
            </a:r>
          </a:p>
          <a:p>
            <a:pPr marL="0" indent="0">
              <a:buNone/>
            </a:pPr>
            <a:r>
              <a:rPr lang="en-US" altLang="zh-TW" sz="1600" dirty="0">
                <a:hlinkClick r:id="rId4"/>
              </a:rPr>
              <a:t>https://www.instagram.com/true.spin.shop?igsh=MXBpaWY0aHdkeXZobg==</a:t>
            </a:r>
            <a:endParaRPr lang="en-US" altLang="zh-TW" sz="1600" dirty="0"/>
          </a:p>
          <a:p>
            <a:pPr marL="0" indent="0">
              <a:buNone/>
            </a:pPr>
            <a:r>
              <a:rPr lang="en-US" altLang="zh-TW" sz="1600" dirty="0"/>
              <a:t>TS-SHOP</a:t>
            </a:r>
          </a:p>
          <a:p>
            <a:pPr marL="0" indent="0">
              <a:buNone/>
            </a:pPr>
            <a:r>
              <a:rPr lang="en-US" altLang="zh-TW" sz="1600" dirty="0">
                <a:hlinkClick r:id="rId5"/>
              </a:rPr>
              <a:t>https://www.instagram.com/ingenious_craft.studio?igsh=MWllbDh2dWJpdXBpNQ==</a:t>
            </a:r>
            <a:endParaRPr lang="en-US" altLang="zh-TW" sz="1600" dirty="0"/>
          </a:p>
          <a:p>
            <a:pPr marL="0" indent="0">
              <a:buNone/>
            </a:pPr>
            <a:endParaRPr lang="en-US" altLang="zh-TW" sz="1600" dirty="0"/>
          </a:p>
          <a:p>
            <a:pPr marL="0" indent="0">
              <a:buNone/>
            </a:pPr>
            <a:endParaRPr lang="en-US" altLang="zh-TW" sz="1600" dirty="0"/>
          </a:p>
          <a:p>
            <a:pPr marL="0" indent="0">
              <a:buNone/>
            </a:pP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563353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BFCF15-8F19-74D7-30CA-6194DEC94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使用工具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6AA5032-DA39-E1B7-3638-023E887B5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HTML</a:t>
            </a:r>
          </a:p>
          <a:p>
            <a:r>
              <a:rPr lang="en-US" altLang="zh-TW" dirty="0"/>
              <a:t>CSS</a:t>
            </a:r>
          </a:p>
          <a:p>
            <a:r>
              <a:rPr lang="en-US" altLang="zh-TW" dirty="0"/>
              <a:t>JavaScript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34701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F152E6-ACFF-4089-A68B-081071FFC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功能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E8FBD1-C837-27C7-FDB7-38C29F480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模擬登入</a:t>
            </a:r>
            <a:endParaRPr lang="en-US" altLang="zh-TW" dirty="0"/>
          </a:p>
          <a:p>
            <a:r>
              <a:rPr lang="zh-TW" altLang="en-US" dirty="0"/>
              <a:t>主頁 </a:t>
            </a:r>
            <a:r>
              <a:rPr lang="en-US" altLang="zh-TW" dirty="0"/>
              <a:t>–</a:t>
            </a:r>
            <a:r>
              <a:rPr lang="zh-TW" altLang="en-US" dirty="0"/>
              <a:t> 輪播圖片、商品卡</a:t>
            </a:r>
            <a:endParaRPr lang="en-US" altLang="zh-TW" dirty="0"/>
          </a:p>
          <a:p>
            <a:r>
              <a:rPr lang="zh-TW" altLang="en-US" dirty="0"/>
              <a:t>商品頁 </a:t>
            </a:r>
            <a:r>
              <a:rPr lang="en-US" altLang="zh-TW" dirty="0"/>
              <a:t>–</a:t>
            </a:r>
            <a:r>
              <a:rPr lang="zh-TW" altLang="en-US" dirty="0"/>
              <a:t> 加入購物車、最愛、商品介紹</a:t>
            </a:r>
            <a:endParaRPr lang="en-US" altLang="zh-TW" dirty="0"/>
          </a:p>
          <a:p>
            <a:r>
              <a:rPr lang="zh-TW" altLang="en-US" dirty="0"/>
              <a:t>我的最愛頁 </a:t>
            </a:r>
            <a:r>
              <a:rPr lang="en-US" altLang="zh-TW" dirty="0"/>
              <a:t>–</a:t>
            </a:r>
            <a:r>
              <a:rPr lang="zh-TW" altLang="en-US" dirty="0"/>
              <a:t> 檢視已加入最愛商品</a:t>
            </a:r>
            <a:endParaRPr lang="en-US" altLang="zh-TW" dirty="0"/>
          </a:p>
          <a:p>
            <a:r>
              <a:rPr lang="zh-TW" altLang="en-US" dirty="0"/>
              <a:t>模擬購物車 </a:t>
            </a:r>
            <a:r>
              <a:rPr lang="en-US" altLang="zh-TW" dirty="0"/>
              <a:t>–</a:t>
            </a:r>
            <a:r>
              <a:rPr lang="zh-TW" altLang="en-US" dirty="0"/>
              <a:t> 檢視已加入購物車商品、計算總價</a:t>
            </a:r>
            <a:endParaRPr lang="en-US" altLang="zh-TW" dirty="0"/>
          </a:p>
          <a:p>
            <a:r>
              <a:rPr lang="zh-TW" altLang="en-US"/>
              <a:t>意見</a:t>
            </a:r>
            <a:r>
              <a:rPr lang="zh-TW" altLang="en-US" dirty="0"/>
              <a:t>回饋區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223886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093FE6-2A9F-8556-17F0-29F62E1B7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8238392" cy="890953"/>
          </a:xfrm>
        </p:spPr>
        <p:txBody>
          <a:bodyPr/>
          <a:lstStyle/>
          <a:p>
            <a:r>
              <a:rPr lang="zh-TW" altLang="en-US" dirty="0"/>
              <a:t>主頁</a:t>
            </a: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A371A74D-7925-DCF8-82BD-0B9C109F488A}"/>
              </a:ext>
            </a:extLst>
          </p:cNvPr>
          <p:cNvCxnSpPr>
            <a:cxnSpLocks/>
          </p:cNvCxnSpPr>
          <p:nvPr/>
        </p:nvCxnSpPr>
        <p:spPr>
          <a:xfrm flipH="1">
            <a:off x="2954216" y="1329861"/>
            <a:ext cx="184638" cy="148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7AAFBCC1-A00F-7B8F-6C75-3181AA458EE8}"/>
              </a:ext>
            </a:extLst>
          </p:cNvPr>
          <p:cNvCxnSpPr>
            <a:cxnSpLocks/>
          </p:cNvCxnSpPr>
          <p:nvPr/>
        </p:nvCxnSpPr>
        <p:spPr>
          <a:xfrm flipH="1">
            <a:off x="9539654" y="2795954"/>
            <a:ext cx="263769" cy="96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2FF9E336-7BF4-E9F6-2FCC-6B44BC18FCED}"/>
              </a:ext>
            </a:extLst>
          </p:cNvPr>
          <p:cNvSpPr txBox="1"/>
          <p:nvPr/>
        </p:nvSpPr>
        <p:spPr>
          <a:xfrm>
            <a:off x="3046535" y="960529"/>
            <a:ext cx="8748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/>
              <a:t>選單</a:t>
            </a: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B9DE1555-AB13-6511-B24D-471F7C7BA892}"/>
              </a:ext>
            </a:extLst>
          </p:cNvPr>
          <p:cNvSpPr txBox="1"/>
          <p:nvPr/>
        </p:nvSpPr>
        <p:spPr>
          <a:xfrm>
            <a:off x="9803423" y="2532185"/>
            <a:ext cx="12485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/>
              <a:t>輪播圖片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74B0096-D05F-18BD-CE54-C67AB29ED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576753"/>
            <a:ext cx="7984563" cy="4164218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5BAD8E66-19A4-A2C0-E5C3-88BE989E38CB}"/>
              </a:ext>
            </a:extLst>
          </p:cNvPr>
          <p:cNvSpPr txBox="1"/>
          <p:nvPr/>
        </p:nvSpPr>
        <p:spPr>
          <a:xfrm>
            <a:off x="6805246" y="914698"/>
            <a:ext cx="3622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登入後才可使用購物車、最愛功能</a:t>
            </a: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E10EEC86-B8B1-B436-91A6-ADFAFF1BB334}"/>
              </a:ext>
            </a:extLst>
          </p:cNvPr>
          <p:cNvCxnSpPr/>
          <p:nvPr/>
        </p:nvCxnSpPr>
        <p:spPr>
          <a:xfrm flipH="1">
            <a:off x="8458200" y="1290303"/>
            <a:ext cx="96715" cy="216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0728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ED839E-48DA-B11E-6DC1-B2AD35CB8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主頁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2D85932B-DE6E-AFE5-8F6A-EF7E7EFDD6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1777" y="1543048"/>
            <a:ext cx="6736629" cy="3489426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B22E0FEC-A110-9B5E-D72D-DF048FD435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7324" y="3815606"/>
            <a:ext cx="1843282" cy="2641331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6F1B1C6F-0C06-0B85-4569-FEA4A4EA10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8800" y="597788"/>
            <a:ext cx="1920968" cy="2711955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367BD05E-0E44-5440-99A0-F67578312201}"/>
              </a:ext>
            </a:extLst>
          </p:cNvPr>
          <p:cNvSpPr txBox="1"/>
          <p:nvPr/>
        </p:nvSpPr>
        <p:spPr>
          <a:xfrm>
            <a:off x="2039816" y="5406092"/>
            <a:ext cx="870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商品卡</a:t>
            </a: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587F2E89-CDDD-88F5-A512-8FE13F626770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2475035" y="5155511"/>
            <a:ext cx="83526" cy="250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D0FA2D4F-2B1A-2383-E634-5B4C6A0CD3EA}"/>
              </a:ext>
            </a:extLst>
          </p:cNvPr>
          <p:cNvCxnSpPr/>
          <p:nvPr/>
        </p:nvCxnSpPr>
        <p:spPr>
          <a:xfrm>
            <a:off x="9778662" y="3420208"/>
            <a:ext cx="158261" cy="298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6C9D8F3F-9873-2675-9DC5-774C6A4A3B5D}"/>
              </a:ext>
            </a:extLst>
          </p:cNvPr>
          <p:cNvSpPr txBox="1"/>
          <p:nvPr/>
        </p:nvSpPr>
        <p:spPr>
          <a:xfrm>
            <a:off x="10169770" y="3134371"/>
            <a:ext cx="1920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/>
              <a:t>點擊加入最愛後，</a:t>
            </a:r>
            <a:endParaRPr lang="en-US" altLang="zh-TW" sz="1600" dirty="0"/>
          </a:p>
          <a:p>
            <a:r>
              <a:rPr lang="zh-TW" altLang="en-US" sz="1600" dirty="0"/>
              <a:t>按鈕樣式會改變</a:t>
            </a:r>
            <a:endParaRPr lang="en-US" altLang="zh-TW" sz="1600" dirty="0"/>
          </a:p>
        </p:txBody>
      </p:sp>
    </p:spTree>
    <p:extLst>
      <p:ext uri="{BB962C8B-B14F-4D97-AF65-F5344CB8AC3E}">
        <p14:creationId xmlns:p14="http://schemas.microsoft.com/office/powerpoint/2010/main" val="3903630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61A276-ECBC-2084-E874-9100F4CDE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商品頁</a:t>
            </a:r>
          </a:p>
        </p:txBody>
      </p:sp>
      <p:pic>
        <p:nvPicPr>
          <p:cNvPr id="10" name="內容版面配置區 9">
            <a:extLst>
              <a:ext uri="{FF2B5EF4-FFF2-40B4-BE49-F238E27FC236}">
                <a16:creationId xmlns:a16="http://schemas.microsoft.com/office/drawing/2014/main" id="{227F7051-218E-BDE6-1B5E-7127C9780B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543048"/>
            <a:ext cx="9179169" cy="3752315"/>
          </a:xfr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79BCE4A8-868B-9804-1BB4-BF2C4F954490}"/>
              </a:ext>
            </a:extLst>
          </p:cNvPr>
          <p:cNvSpPr txBox="1"/>
          <p:nvPr/>
        </p:nvSpPr>
        <p:spPr>
          <a:xfrm>
            <a:off x="6664569" y="2998100"/>
            <a:ext cx="10638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/>
              <a:t>數量選擇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1ACFF06-DB32-C92B-9CDD-D61201A82F16}"/>
              </a:ext>
            </a:extLst>
          </p:cNvPr>
          <p:cNvSpPr txBox="1"/>
          <p:nvPr/>
        </p:nvSpPr>
        <p:spPr>
          <a:xfrm>
            <a:off x="5864469" y="5561278"/>
            <a:ext cx="2954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/>
              <a:t>加入後會儲存在</a:t>
            </a:r>
            <a:r>
              <a:rPr lang="en-US" altLang="zh-TW" sz="1600" dirty="0" err="1"/>
              <a:t>localStorage</a:t>
            </a:r>
            <a:r>
              <a:rPr lang="zh-TW" altLang="en-US" sz="1600" dirty="0"/>
              <a:t>，並顯示在購物車頁面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09A69161-3498-4FF0-B792-48FAA232AEFB}"/>
              </a:ext>
            </a:extLst>
          </p:cNvPr>
          <p:cNvSpPr txBox="1"/>
          <p:nvPr/>
        </p:nvSpPr>
        <p:spPr>
          <a:xfrm>
            <a:off x="7728438" y="789274"/>
            <a:ext cx="23651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/>
              <a:t>選擇規格，尺寸顯示會隨選擇變動</a:t>
            </a:r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621B9018-5E54-D317-3EAF-B180789661DA}"/>
              </a:ext>
            </a:extLst>
          </p:cNvPr>
          <p:cNvCxnSpPr>
            <a:endCxn id="11" idx="1"/>
          </p:cNvCxnSpPr>
          <p:nvPr/>
        </p:nvCxnSpPr>
        <p:spPr>
          <a:xfrm flipV="1">
            <a:off x="6400800" y="3167377"/>
            <a:ext cx="263769" cy="94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B5C522B2-749B-0180-B285-D5562A1B3CC8}"/>
              </a:ext>
            </a:extLst>
          </p:cNvPr>
          <p:cNvCxnSpPr>
            <a:cxnSpLocks/>
          </p:cNvCxnSpPr>
          <p:nvPr/>
        </p:nvCxnSpPr>
        <p:spPr>
          <a:xfrm flipV="1">
            <a:off x="6022731" y="1277133"/>
            <a:ext cx="1705707" cy="1250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6C033242-E488-ED88-F149-BDAD4C06410E}"/>
              </a:ext>
            </a:extLst>
          </p:cNvPr>
          <p:cNvCxnSpPr>
            <a:cxnSpLocks/>
          </p:cNvCxnSpPr>
          <p:nvPr/>
        </p:nvCxnSpPr>
        <p:spPr>
          <a:xfrm flipV="1">
            <a:off x="6664569" y="1428750"/>
            <a:ext cx="1195753" cy="1327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5F9D7F80-534C-ED3F-838F-34A52484E337}"/>
              </a:ext>
            </a:extLst>
          </p:cNvPr>
          <p:cNvCxnSpPr>
            <a:cxnSpLocks/>
          </p:cNvCxnSpPr>
          <p:nvPr/>
        </p:nvCxnSpPr>
        <p:spPr>
          <a:xfrm>
            <a:off x="6532684" y="3736729"/>
            <a:ext cx="131885" cy="1709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4218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5FED9A-5366-321A-1D6C-AD8440425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商品頁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47E475D-4751-0FA8-30B1-383FC32EB4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2356335"/>
            <a:ext cx="9601200" cy="1515072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EA9C4DF-676E-E13A-8993-09A2B505E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4244580"/>
            <a:ext cx="9601200" cy="1743005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8E16E004-EC9E-2FFC-8402-C303A7B238C2}"/>
              </a:ext>
            </a:extLst>
          </p:cNvPr>
          <p:cNvSpPr txBox="1"/>
          <p:nvPr/>
        </p:nvSpPr>
        <p:spPr>
          <a:xfrm>
            <a:off x="1219200" y="1452247"/>
            <a:ext cx="543364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點選商品介紹，下方顯示商品介紹內容。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點選運送方式，商品介紹頁面會變成運送方式介紹。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92028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69772C-72A6-ABD8-7DD8-458AA746A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我的最愛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49F5EE07-ED24-5300-EBDE-41BD601BAF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973874"/>
            <a:ext cx="7261399" cy="4084027"/>
          </a:xfr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F5E71A54-8FAD-72DC-0012-057E39DE0AED}"/>
              </a:ext>
            </a:extLst>
          </p:cNvPr>
          <p:cNvSpPr txBox="1"/>
          <p:nvPr/>
        </p:nvSpPr>
        <p:spPr>
          <a:xfrm>
            <a:off x="1371600" y="1494644"/>
            <a:ext cx="285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收藏最愛後可在此頁查看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9FA9CA5F-E7D3-7295-3500-7E3110A23095}"/>
              </a:ext>
            </a:extLst>
          </p:cNvPr>
          <p:cNvSpPr txBox="1"/>
          <p:nvPr/>
        </p:nvSpPr>
        <p:spPr>
          <a:xfrm>
            <a:off x="9003323" y="3259723"/>
            <a:ext cx="233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點選可移除收藏狀態</a:t>
            </a: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A1891E00-BC3E-7BF3-F79A-EDA04E9A9B40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8001000" y="3367454"/>
            <a:ext cx="1002323" cy="76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1181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59469A-50D5-729E-AA37-CC3C2E685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購物車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1F4E2449-D77A-F22A-9079-6B72A65F52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978268"/>
            <a:ext cx="5904733" cy="4088423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CDCD2009-D98A-3AB2-95BE-83B95008CB6E}"/>
              </a:ext>
            </a:extLst>
          </p:cNvPr>
          <p:cNvSpPr txBox="1"/>
          <p:nvPr/>
        </p:nvSpPr>
        <p:spPr>
          <a:xfrm>
            <a:off x="1371600" y="1494691"/>
            <a:ext cx="3174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加入購物車後可在此頁查看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745A6D7-1BE5-1A36-B90B-1806D8F034F9}"/>
              </a:ext>
            </a:extLst>
          </p:cNvPr>
          <p:cNvSpPr txBox="1"/>
          <p:nvPr/>
        </p:nvSpPr>
        <p:spPr>
          <a:xfrm>
            <a:off x="7596553" y="3020116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點選可從購物車移除商品</a:t>
            </a: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640248CB-6EA4-A97E-8167-1C9CD239A3B9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6945923" y="3165231"/>
            <a:ext cx="650630" cy="39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0A29E445-4A33-6BB5-9316-6AE4C17C8797}"/>
              </a:ext>
            </a:extLst>
          </p:cNvPr>
          <p:cNvSpPr txBox="1"/>
          <p:nvPr/>
        </p:nvSpPr>
        <p:spPr>
          <a:xfrm>
            <a:off x="3251304" y="5363309"/>
            <a:ext cx="1944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自動計算總金額</a:t>
            </a:r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FD484AA2-4E7D-5AB2-41FF-65E48DBDFFD3}"/>
              </a:ext>
            </a:extLst>
          </p:cNvPr>
          <p:cNvCxnSpPr>
            <a:cxnSpLocks/>
          </p:cNvCxnSpPr>
          <p:nvPr/>
        </p:nvCxnSpPr>
        <p:spPr>
          <a:xfrm>
            <a:off x="2664069" y="5503985"/>
            <a:ext cx="587235" cy="43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8A681DC1-8766-7366-5CDE-BD355C20A2E7}"/>
              </a:ext>
            </a:extLst>
          </p:cNvPr>
          <p:cNvCxnSpPr>
            <a:cxnSpLocks/>
          </p:cNvCxnSpPr>
          <p:nvPr/>
        </p:nvCxnSpPr>
        <p:spPr>
          <a:xfrm>
            <a:off x="2031023" y="6119445"/>
            <a:ext cx="272562" cy="202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70EC81C-B4F3-E3DA-0D2F-DC9869FF5BC3}"/>
              </a:ext>
            </a:extLst>
          </p:cNvPr>
          <p:cNvSpPr txBox="1"/>
          <p:nvPr/>
        </p:nvSpPr>
        <p:spPr>
          <a:xfrm>
            <a:off x="1137099" y="6321669"/>
            <a:ext cx="5035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點選後出現彈出視窗顯示總金額，並清空購物車</a:t>
            </a:r>
          </a:p>
        </p:txBody>
      </p:sp>
    </p:spTree>
    <p:extLst>
      <p:ext uri="{BB962C8B-B14F-4D97-AF65-F5344CB8AC3E}">
        <p14:creationId xmlns:p14="http://schemas.microsoft.com/office/powerpoint/2010/main" val="3043231919"/>
      </p:ext>
    </p:extLst>
  </p:cSld>
  <p:clrMapOvr>
    <a:masterClrMapping/>
  </p:clrMapOvr>
</p:sld>
</file>

<file path=ppt/theme/theme1.xml><?xml version="1.0" encoding="utf-8"?>
<a:theme xmlns:a="http://schemas.openxmlformats.org/drawingml/2006/main" name="裁剪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TotalTime>702</TotalTime>
  <Words>279</Words>
  <Application>Microsoft Office PowerPoint</Application>
  <PresentationFormat>寬螢幕</PresentationFormat>
  <Paragraphs>48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2" baseType="lpstr">
      <vt:lpstr>Franklin Gothic Book</vt:lpstr>
      <vt:lpstr>裁剪</vt:lpstr>
      <vt:lpstr>趙樣造具</vt:lpstr>
      <vt:lpstr>使用工具</vt:lpstr>
      <vt:lpstr>功能</vt:lpstr>
      <vt:lpstr>主頁</vt:lpstr>
      <vt:lpstr>主頁</vt:lpstr>
      <vt:lpstr>商品頁</vt:lpstr>
      <vt:lpstr>商品頁</vt:lpstr>
      <vt:lpstr>我的最愛</vt:lpstr>
      <vt:lpstr>購物車</vt:lpstr>
      <vt:lpstr>資料來源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柔蓁 吳</dc:creator>
  <cp:lastModifiedBy>柔蓁 吳</cp:lastModifiedBy>
  <cp:revision>14</cp:revision>
  <dcterms:created xsi:type="dcterms:W3CDTF">2025-10-17T15:54:45Z</dcterms:created>
  <dcterms:modified xsi:type="dcterms:W3CDTF">2025-10-18T15:39:00Z</dcterms:modified>
</cp:coreProperties>
</file>