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ofpoi.com/en/" TargetMode="External"/><Relationship Id="rId2" Type="http://schemas.openxmlformats.org/officeDocument/2006/relationships/hyperlink" Target="https://www.instagram.com/mr.zhao_made?igsh=MXFyejB2c2RwYWt4MQ==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agram.com/ingenious_craft.studio?igsh=MWllbDh2dWJpdXBpNQ==" TargetMode="External"/><Relationship Id="rId4" Type="http://schemas.openxmlformats.org/officeDocument/2006/relationships/hyperlink" Target="https://www.instagram.com/true.spin.shop?igsh=MXBpaWY0aHdkeXZobg=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E41E2-2BAE-D6DD-79B5-99B1435DC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137823"/>
            <a:ext cx="8361229" cy="2098226"/>
          </a:xfrm>
        </p:spPr>
        <p:txBody>
          <a:bodyPr/>
          <a:lstStyle/>
          <a:p>
            <a:r>
              <a:rPr lang="zh-TW" altLang="en-US" dirty="0"/>
              <a:t>趙樣造具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090AA2-4F32-E9E3-5412-D92CB3C5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305648"/>
            <a:ext cx="6831673" cy="1086237"/>
          </a:xfrm>
        </p:spPr>
        <p:txBody>
          <a:bodyPr/>
          <a:lstStyle/>
          <a:p>
            <a:r>
              <a:rPr lang="zh-TW" altLang="en-US" dirty="0"/>
              <a:t>商品網頁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E70FED-FFC2-EE72-0305-D7B8E8196EE2}"/>
              </a:ext>
            </a:extLst>
          </p:cNvPr>
          <p:cNvSpPr txBox="1"/>
          <p:nvPr/>
        </p:nvSpPr>
        <p:spPr>
          <a:xfrm>
            <a:off x="8028867" y="4391885"/>
            <a:ext cx="148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學員</a:t>
            </a:r>
            <a:r>
              <a:rPr lang="en-US" altLang="zh-TW" dirty="0"/>
              <a:t>:</a:t>
            </a:r>
            <a:r>
              <a:rPr lang="zh-TW" altLang="en-US" dirty="0"/>
              <a:t> 吳柔蓁</a:t>
            </a:r>
          </a:p>
        </p:txBody>
      </p:sp>
    </p:spTree>
    <p:extLst>
      <p:ext uri="{BB962C8B-B14F-4D97-AF65-F5344CB8AC3E}">
        <p14:creationId xmlns:p14="http://schemas.microsoft.com/office/powerpoint/2010/main" val="222754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9469A-50D5-729E-AA37-CC3C2E68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購物車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F4E2449-D77A-F22A-9079-6B72A65F5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78268"/>
            <a:ext cx="5904733" cy="408842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DCD2009-D98A-3AB2-95BE-83B95008CB6E}"/>
              </a:ext>
            </a:extLst>
          </p:cNvPr>
          <p:cNvSpPr txBox="1"/>
          <p:nvPr/>
        </p:nvSpPr>
        <p:spPr>
          <a:xfrm>
            <a:off x="1371600" y="1494691"/>
            <a:ext cx="31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加入購物車後可在此頁查看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45A6D7-1BE5-1A36-B90B-1806D8F034F9}"/>
              </a:ext>
            </a:extLst>
          </p:cNvPr>
          <p:cNvSpPr txBox="1"/>
          <p:nvPr/>
        </p:nvSpPr>
        <p:spPr>
          <a:xfrm>
            <a:off x="7596553" y="302011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點選可從購物車移除商品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40248CB-6EA4-A97E-8167-1C9CD239A3B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945923" y="3165231"/>
            <a:ext cx="650630" cy="3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29E445-4A33-6BB5-9316-6AE4C17C8797}"/>
              </a:ext>
            </a:extLst>
          </p:cNvPr>
          <p:cNvSpPr txBox="1"/>
          <p:nvPr/>
        </p:nvSpPr>
        <p:spPr>
          <a:xfrm>
            <a:off x="3251304" y="5363309"/>
            <a:ext cx="19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自動計算總金額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D484AA2-4E7D-5AB2-41FF-65E48DBDFFD3}"/>
              </a:ext>
            </a:extLst>
          </p:cNvPr>
          <p:cNvCxnSpPr>
            <a:cxnSpLocks/>
          </p:cNvCxnSpPr>
          <p:nvPr/>
        </p:nvCxnSpPr>
        <p:spPr>
          <a:xfrm>
            <a:off x="2664069" y="5503985"/>
            <a:ext cx="587235" cy="4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A681DC1-8766-7366-5CDE-BD355C20A2E7}"/>
              </a:ext>
            </a:extLst>
          </p:cNvPr>
          <p:cNvCxnSpPr>
            <a:cxnSpLocks/>
          </p:cNvCxnSpPr>
          <p:nvPr/>
        </p:nvCxnSpPr>
        <p:spPr>
          <a:xfrm>
            <a:off x="2031023" y="6119445"/>
            <a:ext cx="272562" cy="2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0EC81C-B4F3-E3DA-0D2F-DC9869FF5BC3}"/>
              </a:ext>
            </a:extLst>
          </p:cNvPr>
          <p:cNvSpPr txBox="1"/>
          <p:nvPr/>
        </p:nvSpPr>
        <p:spPr>
          <a:xfrm>
            <a:off x="1137099" y="6321669"/>
            <a:ext cx="503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點選後出現彈出視窗顯示總金額，並清空購物車</a:t>
            </a:r>
          </a:p>
        </p:txBody>
      </p:sp>
    </p:spTree>
    <p:extLst>
      <p:ext uri="{BB962C8B-B14F-4D97-AF65-F5344CB8AC3E}">
        <p14:creationId xmlns:p14="http://schemas.microsoft.com/office/powerpoint/2010/main" val="304323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C9508-0B73-9B52-98B7-8DDB9C20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56D8F-3324-C7AD-370A-5A698555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600" dirty="0"/>
              <a:t>圖片來源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趙樣造具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>
                <a:hlinkClick r:id="rId2"/>
              </a:rPr>
              <a:t>https://www.instagram.com/mr.zhao_made?igsh=MXFyejB2c2RwYWt4MQ==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Home of Poi</a:t>
            </a:r>
          </a:p>
          <a:p>
            <a:pPr marL="0" indent="0">
              <a:buNone/>
            </a:pPr>
            <a:r>
              <a:rPr lang="en-US" altLang="zh-TW" sz="1600" dirty="0">
                <a:hlinkClick r:id="rId3"/>
              </a:rPr>
              <a:t>https://www.homeofpoi.com/en/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TS-SHOP </a:t>
            </a:r>
          </a:p>
          <a:p>
            <a:pPr marL="0" indent="0">
              <a:buNone/>
            </a:pPr>
            <a:r>
              <a:rPr lang="en-US" altLang="zh-TW" sz="1600" dirty="0">
                <a:hlinkClick r:id="rId4"/>
              </a:rPr>
              <a:t>https://www.instagram.com/true.spin.shop?igsh=MXBpaWY0aHdkeXZobg==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巧敲道具工作室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>
                <a:hlinkClick r:id="rId5"/>
              </a:rPr>
              <a:t>https://www.instagram.com/ingenious_craft.studio?igsh=MWllbDh2dWJpdXBpNQ==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335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72280-A36E-06CE-9089-80CEEB55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日程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9D360A-CD21-09BE-7985-B899EB232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502" y="2171700"/>
            <a:ext cx="4963498" cy="383304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0BA83E-7B28-5CC8-1458-22284914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02" y="2171700"/>
            <a:ext cx="5071449" cy="388451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4A6FF4E-C168-F1D9-B597-0285A4EA6DDC}"/>
              </a:ext>
            </a:extLst>
          </p:cNvPr>
          <p:cNvSpPr txBox="1"/>
          <p:nvPr/>
        </p:nvSpPr>
        <p:spPr>
          <a:xfrm>
            <a:off x="1132502" y="1555498"/>
            <a:ext cx="94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計畫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F3D327-9FB2-1655-64EF-13007B0CC391}"/>
              </a:ext>
            </a:extLst>
          </p:cNvPr>
          <p:cNvSpPr txBox="1"/>
          <p:nvPr/>
        </p:nvSpPr>
        <p:spPr>
          <a:xfrm>
            <a:off x="6618709" y="1555498"/>
            <a:ext cx="10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實際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580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FCF15-8F19-74D7-30CA-6194DEC9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A5032-DA39-E1B7-3638-023E887B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</a:p>
          <a:p>
            <a:r>
              <a:rPr lang="en-US" altLang="zh-TW" dirty="0"/>
              <a:t>CSS</a:t>
            </a:r>
          </a:p>
          <a:p>
            <a:r>
              <a:rPr lang="en-US" altLang="zh-TW" dirty="0"/>
              <a:t>JavaScript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470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152E6-ACFF-4089-A68B-081071FF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8FBD1-C837-27C7-FDB7-38C29F48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模擬登入</a:t>
            </a:r>
            <a:endParaRPr lang="en-US" altLang="zh-TW" dirty="0"/>
          </a:p>
          <a:p>
            <a:r>
              <a:rPr lang="zh-TW" altLang="en-US" dirty="0"/>
              <a:t>主頁 </a:t>
            </a:r>
            <a:r>
              <a:rPr lang="en-US" altLang="zh-TW" dirty="0"/>
              <a:t>–</a:t>
            </a:r>
            <a:r>
              <a:rPr lang="zh-TW" altLang="en-US" dirty="0"/>
              <a:t> 輪播圖片、商品卡</a:t>
            </a:r>
            <a:endParaRPr lang="en-US" altLang="zh-TW" dirty="0"/>
          </a:p>
          <a:p>
            <a:r>
              <a:rPr lang="zh-TW" altLang="en-US" dirty="0"/>
              <a:t>商品頁 </a:t>
            </a:r>
            <a:r>
              <a:rPr lang="en-US" altLang="zh-TW" dirty="0"/>
              <a:t>–</a:t>
            </a:r>
            <a:r>
              <a:rPr lang="zh-TW" altLang="en-US" dirty="0"/>
              <a:t> 加入購物車、最愛、商品介紹</a:t>
            </a:r>
            <a:endParaRPr lang="en-US" altLang="zh-TW" dirty="0"/>
          </a:p>
          <a:p>
            <a:r>
              <a:rPr lang="zh-TW" altLang="en-US" dirty="0"/>
              <a:t>我的最愛頁 </a:t>
            </a:r>
            <a:r>
              <a:rPr lang="en-US" altLang="zh-TW" dirty="0"/>
              <a:t>–</a:t>
            </a:r>
            <a:r>
              <a:rPr lang="zh-TW" altLang="en-US" dirty="0"/>
              <a:t> 檢視已加入最愛商品</a:t>
            </a:r>
            <a:endParaRPr lang="en-US" altLang="zh-TW" dirty="0"/>
          </a:p>
          <a:p>
            <a:r>
              <a:rPr lang="zh-TW" altLang="en-US" dirty="0"/>
              <a:t>模擬購物車 </a:t>
            </a:r>
            <a:r>
              <a:rPr lang="en-US" altLang="zh-TW" dirty="0"/>
              <a:t>–</a:t>
            </a:r>
            <a:r>
              <a:rPr lang="zh-TW" altLang="en-US" dirty="0"/>
              <a:t> 檢視已加入購物車商品、計算總價</a:t>
            </a:r>
            <a:endParaRPr lang="en-US" altLang="zh-TW" dirty="0"/>
          </a:p>
          <a:p>
            <a:r>
              <a:rPr lang="zh-TW" altLang="en-US"/>
              <a:t>意見</a:t>
            </a:r>
            <a:r>
              <a:rPr lang="zh-TW" altLang="en-US" dirty="0"/>
              <a:t>回饋區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388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93FE6-2A9F-8556-17F0-29F62E1B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238392" cy="890953"/>
          </a:xfrm>
        </p:spPr>
        <p:txBody>
          <a:bodyPr/>
          <a:lstStyle/>
          <a:p>
            <a:r>
              <a:rPr lang="zh-TW" altLang="en-US" dirty="0"/>
              <a:t>主頁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371A74D-7925-DCF8-82BD-0B9C109F488A}"/>
              </a:ext>
            </a:extLst>
          </p:cNvPr>
          <p:cNvCxnSpPr>
            <a:cxnSpLocks/>
          </p:cNvCxnSpPr>
          <p:nvPr/>
        </p:nvCxnSpPr>
        <p:spPr>
          <a:xfrm flipH="1">
            <a:off x="2954216" y="1329861"/>
            <a:ext cx="184638" cy="14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AAFBCC1-A00F-7B8F-6C75-3181AA458EE8}"/>
              </a:ext>
            </a:extLst>
          </p:cNvPr>
          <p:cNvCxnSpPr>
            <a:cxnSpLocks/>
          </p:cNvCxnSpPr>
          <p:nvPr/>
        </p:nvCxnSpPr>
        <p:spPr>
          <a:xfrm flipH="1">
            <a:off x="9539654" y="2795954"/>
            <a:ext cx="263769" cy="9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FF9E336-7BF4-E9F6-2FCC-6B44BC18FCED}"/>
              </a:ext>
            </a:extLst>
          </p:cNvPr>
          <p:cNvSpPr txBox="1"/>
          <p:nvPr/>
        </p:nvSpPr>
        <p:spPr>
          <a:xfrm>
            <a:off x="3046535" y="960529"/>
            <a:ext cx="87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選單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9DE1555-AB13-6511-B24D-471F7C7BA892}"/>
              </a:ext>
            </a:extLst>
          </p:cNvPr>
          <p:cNvSpPr txBox="1"/>
          <p:nvPr/>
        </p:nvSpPr>
        <p:spPr>
          <a:xfrm>
            <a:off x="9803423" y="2532185"/>
            <a:ext cx="1248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輪播圖片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4B0096-D05F-18BD-CE54-C67AB29E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76753"/>
            <a:ext cx="7984563" cy="416421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BAD8E66-19A4-A2C0-E5C3-88BE989E38CB}"/>
              </a:ext>
            </a:extLst>
          </p:cNvPr>
          <p:cNvSpPr txBox="1"/>
          <p:nvPr/>
        </p:nvSpPr>
        <p:spPr>
          <a:xfrm>
            <a:off x="6805246" y="914698"/>
            <a:ext cx="3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登入後才可使用購物車、最愛功能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10EEC86-B8B1-B436-91A6-ADFAFF1BB334}"/>
              </a:ext>
            </a:extLst>
          </p:cNvPr>
          <p:cNvCxnSpPr/>
          <p:nvPr/>
        </p:nvCxnSpPr>
        <p:spPr>
          <a:xfrm flipH="1">
            <a:off x="8458200" y="1290303"/>
            <a:ext cx="96715" cy="21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2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D839E-48DA-B11E-6DC1-B2AD35CB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85932B-DE6E-AFE5-8F6A-EF7E7EFDD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777" y="1543048"/>
            <a:ext cx="6736629" cy="348942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22E0FEC-A110-9B5E-D72D-DF048FD4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324" y="3815606"/>
            <a:ext cx="1843282" cy="26413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F1B1C6F-0C06-0B85-4569-FEA4A4EA1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800" y="597788"/>
            <a:ext cx="1920968" cy="271195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67BD05E-0E44-5440-99A0-F67578312201}"/>
              </a:ext>
            </a:extLst>
          </p:cNvPr>
          <p:cNvSpPr txBox="1"/>
          <p:nvPr/>
        </p:nvSpPr>
        <p:spPr>
          <a:xfrm>
            <a:off x="2039816" y="5406092"/>
            <a:ext cx="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商品卡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87F2E89-CDDD-88F5-A512-8FE13F62677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475035" y="5155511"/>
            <a:ext cx="83526" cy="25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0FA2D4F-2B1A-2383-E634-5B4C6A0CD3EA}"/>
              </a:ext>
            </a:extLst>
          </p:cNvPr>
          <p:cNvCxnSpPr/>
          <p:nvPr/>
        </p:nvCxnSpPr>
        <p:spPr>
          <a:xfrm>
            <a:off x="9778662" y="3420208"/>
            <a:ext cx="158261" cy="29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C9D8F3F-9873-2675-9DC5-774C6A4A3B5D}"/>
              </a:ext>
            </a:extLst>
          </p:cNvPr>
          <p:cNvSpPr txBox="1"/>
          <p:nvPr/>
        </p:nvSpPr>
        <p:spPr>
          <a:xfrm>
            <a:off x="10169770" y="3134371"/>
            <a:ext cx="192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點擊加入最愛後，</a:t>
            </a:r>
            <a:endParaRPr lang="en-US" altLang="zh-TW" sz="1600" dirty="0"/>
          </a:p>
          <a:p>
            <a:r>
              <a:rPr lang="zh-TW" altLang="en-US" sz="1600" dirty="0"/>
              <a:t>按鈕樣式會改變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90363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1A276-ECBC-2084-E874-9100F4CD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商品頁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27F7051-218E-BDE6-1B5E-7127C9780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43048"/>
            <a:ext cx="9179169" cy="3752315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BCE4A8-868B-9804-1BB4-BF2C4F954490}"/>
              </a:ext>
            </a:extLst>
          </p:cNvPr>
          <p:cNvSpPr txBox="1"/>
          <p:nvPr/>
        </p:nvSpPr>
        <p:spPr>
          <a:xfrm>
            <a:off x="6664569" y="2998100"/>
            <a:ext cx="1063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數量選擇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ACFF06-DB32-C92B-9CDD-D61201A82F16}"/>
              </a:ext>
            </a:extLst>
          </p:cNvPr>
          <p:cNvSpPr txBox="1"/>
          <p:nvPr/>
        </p:nvSpPr>
        <p:spPr>
          <a:xfrm>
            <a:off x="5864469" y="5561278"/>
            <a:ext cx="295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加入後會儲存在</a:t>
            </a:r>
            <a:r>
              <a:rPr lang="en-US" altLang="zh-TW" sz="1600" dirty="0" err="1"/>
              <a:t>localStorage</a:t>
            </a:r>
            <a:r>
              <a:rPr lang="zh-TW" altLang="en-US" sz="1600" dirty="0"/>
              <a:t>，並顯示在購物車頁面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A69161-3498-4FF0-B792-48FAA232AEFB}"/>
              </a:ext>
            </a:extLst>
          </p:cNvPr>
          <p:cNvSpPr txBox="1"/>
          <p:nvPr/>
        </p:nvSpPr>
        <p:spPr>
          <a:xfrm>
            <a:off x="7728438" y="789274"/>
            <a:ext cx="236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選擇規格，尺寸顯示會隨選擇變動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21B9018-5E54-D317-3EAF-B180789661DA}"/>
              </a:ext>
            </a:extLst>
          </p:cNvPr>
          <p:cNvCxnSpPr>
            <a:endCxn id="11" idx="1"/>
          </p:cNvCxnSpPr>
          <p:nvPr/>
        </p:nvCxnSpPr>
        <p:spPr>
          <a:xfrm flipV="1">
            <a:off x="6400800" y="3167377"/>
            <a:ext cx="263769" cy="9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5C522B2-749B-0180-B285-D5562A1B3CC8}"/>
              </a:ext>
            </a:extLst>
          </p:cNvPr>
          <p:cNvCxnSpPr>
            <a:cxnSpLocks/>
          </p:cNvCxnSpPr>
          <p:nvPr/>
        </p:nvCxnSpPr>
        <p:spPr>
          <a:xfrm flipV="1">
            <a:off x="6022731" y="1277133"/>
            <a:ext cx="1705707" cy="125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033242-E488-ED88-F149-BDAD4C06410E}"/>
              </a:ext>
            </a:extLst>
          </p:cNvPr>
          <p:cNvCxnSpPr>
            <a:cxnSpLocks/>
          </p:cNvCxnSpPr>
          <p:nvPr/>
        </p:nvCxnSpPr>
        <p:spPr>
          <a:xfrm flipV="1">
            <a:off x="6664569" y="1428750"/>
            <a:ext cx="1195753" cy="13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F9D7F80-534C-ED3F-838F-34A52484E337}"/>
              </a:ext>
            </a:extLst>
          </p:cNvPr>
          <p:cNvCxnSpPr>
            <a:cxnSpLocks/>
          </p:cNvCxnSpPr>
          <p:nvPr/>
        </p:nvCxnSpPr>
        <p:spPr>
          <a:xfrm>
            <a:off x="6532684" y="3736729"/>
            <a:ext cx="131885" cy="1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1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FED9A-5366-321A-1D6C-AD844042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商品頁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47E475D-4751-0FA8-30B1-383FC32EB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56335"/>
            <a:ext cx="9601200" cy="151507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A9C4DF-676E-E13A-8993-09A2B505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244580"/>
            <a:ext cx="9601200" cy="17430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E16E004-EC9E-2FFC-8402-C303A7B238C2}"/>
              </a:ext>
            </a:extLst>
          </p:cNvPr>
          <p:cNvSpPr txBox="1"/>
          <p:nvPr/>
        </p:nvSpPr>
        <p:spPr>
          <a:xfrm>
            <a:off x="1219200" y="1452247"/>
            <a:ext cx="54336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點選商品介紹，下方顯示商品介紹內容。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點選運送方式，商品介紹頁面會變成運送方式介紹。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02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9772C-72A6-ABD8-7DD8-458AA746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我的最愛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F5EE07-ED24-5300-EBDE-41BD601BA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73874"/>
            <a:ext cx="7261399" cy="4084027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5E71A54-8FAD-72DC-0012-057E39DE0AED}"/>
              </a:ext>
            </a:extLst>
          </p:cNvPr>
          <p:cNvSpPr txBox="1"/>
          <p:nvPr/>
        </p:nvSpPr>
        <p:spPr>
          <a:xfrm>
            <a:off x="1371600" y="149464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收藏最愛後可在此頁查看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FA9CA5F-E7D3-7295-3500-7E3110A23095}"/>
              </a:ext>
            </a:extLst>
          </p:cNvPr>
          <p:cNvSpPr txBox="1"/>
          <p:nvPr/>
        </p:nvSpPr>
        <p:spPr>
          <a:xfrm>
            <a:off x="9003323" y="3259723"/>
            <a:ext cx="233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點選可移除收藏狀態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1891E00-BC3E-7BF3-F79A-EDA04E9A9B4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001000" y="3367454"/>
            <a:ext cx="1002323" cy="7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8146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709</TotalTime>
  <Words>284</Words>
  <Application>Microsoft Office PowerPoint</Application>
  <PresentationFormat>寬螢幕</PresentationFormat>
  <Paragraphs>51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Franklin Gothic Book</vt:lpstr>
      <vt:lpstr>裁剪</vt:lpstr>
      <vt:lpstr>趙樣造具</vt:lpstr>
      <vt:lpstr>日程</vt:lpstr>
      <vt:lpstr>使用工具</vt:lpstr>
      <vt:lpstr>功能</vt:lpstr>
      <vt:lpstr>主頁</vt:lpstr>
      <vt:lpstr>主頁</vt:lpstr>
      <vt:lpstr>商品頁</vt:lpstr>
      <vt:lpstr>商品頁</vt:lpstr>
      <vt:lpstr>我的最愛</vt:lpstr>
      <vt:lpstr>購物車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柔蓁 吳</dc:creator>
  <cp:lastModifiedBy>柔蓁 吳</cp:lastModifiedBy>
  <cp:revision>17</cp:revision>
  <dcterms:created xsi:type="dcterms:W3CDTF">2025-10-17T15:54:45Z</dcterms:created>
  <dcterms:modified xsi:type="dcterms:W3CDTF">2025-10-19T11:24:57Z</dcterms:modified>
</cp:coreProperties>
</file>