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547E-771E-412C-8842-91DC3A89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8350" y="715617"/>
            <a:ext cx="8668648" cy="2444999"/>
          </a:xfrm>
        </p:spPr>
        <p:txBody>
          <a:bodyPr/>
          <a:lstStyle/>
          <a:p>
            <a:r>
              <a:rPr lang="en-GB" dirty="0"/>
              <a:t>Private Grocery Manager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6D32C0-F4CD-4651-A9FA-C4127C2C5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712" y="3014813"/>
            <a:ext cx="8825658" cy="861420"/>
          </a:xfrm>
        </p:spPr>
        <p:txBody>
          <a:bodyPr/>
          <a:lstStyle/>
          <a:p>
            <a:r>
              <a:rPr lang="en-GB" dirty="0"/>
              <a:t>Barbar Ahmad, Giuliano Spagnuolo, Julius </a:t>
            </a:r>
            <a:r>
              <a:rPr lang="en-GB" dirty="0" err="1"/>
              <a:t>Sange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93C908-DA55-4D5F-8E9A-C13849E11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56" y="480349"/>
            <a:ext cx="7341112" cy="61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9BBC6-8EEE-4DBC-85D3-34F85D35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21D1C-42EC-405E-B256-CA71AA6A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Definition</a:t>
            </a:r>
          </a:p>
          <a:p>
            <a:r>
              <a:rPr lang="en-GB" dirty="0"/>
              <a:t>Program Architecture</a:t>
            </a:r>
          </a:p>
          <a:p>
            <a:r>
              <a:rPr lang="en-GB" dirty="0"/>
              <a:t>Database Schema</a:t>
            </a:r>
          </a:p>
          <a:p>
            <a:r>
              <a:rPr lang="en-GB" dirty="0"/>
              <a:t>Presentation of the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A21D-29C2-4ADE-B37B-AD1A2726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Definition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0F731-3F2E-4527-9EB0-F9050CC5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3845"/>
            <a:ext cx="8946541" cy="4195481"/>
          </a:xfrm>
        </p:spPr>
        <p:txBody>
          <a:bodyPr/>
          <a:lstStyle/>
          <a:p>
            <a:r>
              <a:rPr lang="en-GB" dirty="0"/>
              <a:t>Main Idea</a:t>
            </a:r>
          </a:p>
          <a:p>
            <a:pPr lvl="1"/>
            <a:r>
              <a:rPr lang="en-GB" dirty="0"/>
              <a:t>Service to Manage Groceries</a:t>
            </a:r>
          </a:p>
          <a:p>
            <a:r>
              <a:rPr lang="en-GB" dirty="0"/>
              <a:t>Scan Products with their barcodes</a:t>
            </a:r>
          </a:p>
          <a:p>
            <a:pPr lvl="1"/>
            <a:r>
              <a:rPr lang="en-GB" dirty="0"/>
              <a:t>Create Shopping Lists</a:t>
            </a:r>
          </a:p>
          <a:p>
            <a:pPr lvl="1"/>
            <a:r>
              <a:rPr lang="en-GB" dirty="0"/>
              <a:t>Create Recipes</a:t>
            </a:r>
          </a:p>
          <a:p>
            <a:r>
              <a:rPr lang="en-GB" dirty="0"/>
              <a:t>Goal:</a:t>
            </a:r>
          </a:p>
          <a:p>
            <a:pPr lvl="1"/>
            <a:r>
              <a:rPr lang="en-GB" dirty="0"/>
              <a:t>Central inventory Management System</a:t>
            </a:r>
          </a:p>
          <a:p>
            <a:r>
              <a:rPr lang="en-GB" dirty="0"/>
              <a:t>Potential Customers:</a:t>
            </a:r>
          </a:p>
          <a:p>
            <a:pPr lvl="1"/>
            <a:r>
              <a:rPr lang="en-GB" dirty="0"/>
              <a:t>Students</a:t>
            </a:r>
          </a:p>
          <a:p>
            <a:pPr lvl="1"/>
            <a:r>
              <a:rPr lang="en-GB" dirty="0"/>
              <a:t>People who live in a shared apartment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51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5B840-FB10-44F0-8CFA-C9822DE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  <a:endParaRPr lang="de-DE" dirty="0"/>
          </a:p>
        </p:txBody>
      </p:sp>
      <p:pic>
        <p:nvPicPr>
          <p:cNvPr id="5" name="Inhaltsplatzhalter 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95F34C3-5E1F-4C24-983A-7121D336F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922" y="185324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6808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178E59E-8B6E-4D3F-8ED7-BAF187071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725083"/>
            <a:ext cx="10905066" cy="34078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76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16B0CA-996E-4784-86CB-C9B4DCD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Route / Controller /  Model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B20EE1-7445-4040-9627-32E99E33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3" y="2249410"/>
            <a:ext cx="10758488" cy="4195481"/>
          </a:xfrm>
        </p:spPr>
        <p:txBody>
          <a:bodyPr/>
          <a:lstStyle/>
          <a:p>
            <a:r>
              <a:rPr lang="de-DE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@main.route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'/allRecipes'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all_recipes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db.get_all_recipe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tableViews</a:t>
            </a:r>
            <a:r>
              <a:rPr lang="de-DE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/allRecipes.html'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de-DE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2C6A5-3121-4C75-A934-E7677528EC73}"/>
              </a:ext>
            </a:extLst>
          </p:cNvPr>
          <p:cNvSpPr txBox="1"/>
          <p:nvPr/>
        </p:nvSpPr>
        <p:spPr>
          <a:xfrm>
            <a:off x="2503489" y="4294262"/>
            <a:ext cx="108823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get_all_recipe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ENGINE.execute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'''Select id, 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name,dificulty,time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From Recipe'''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answer = 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result.fetchall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id_name_pairs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row 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answer: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id_name_pairs.append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((row[</a:t>
            </a:r>
            <a:r>
              <a:rPr lang="en-US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row[</a:t>
            </a:r>
            <a:r>
              <a:rPr lang="en-US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row[</a:t>
            </a:r>
            <a:r>
              <a:rPr lang="en-US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row[</a:t>
            </a:r>
            <a:r>
              <a:rPr lang="en-US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id_name_pairs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0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1665B5-3D3B-4740-AFFC-0499A2971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709333" y="643467"/>
            <a:ext cx="6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85AD9-0C25-44CD-8CF0-2E4AD808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Schema</a:t>
            </a:r>
            <a:endParaRPr lang="de-DE" dirty="0"/>
          </a:p>
        </p:txBody>
      </p:sp>
      <p:pic>
        <p:nvPicPr>
          <p:cNvPr id="5" name="Inhaltsplatzhalter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CB80076E-9E6E-4105-AA16-36334D56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78" y="2052638"/>
            <a:ext cx="6929219" cy="4195762"/>
          </a:xfrm>
        </p:spPr>
      </p:pic>
    </p:spTree>
    <p:extLst>
      <p:ext uri="{BB962C8B-B14F-4D97-AF65-F5344CB8AC3E}">
        <p14:creationId xmlns:p14="http://schemas.microsoft.com/office/powerpoint/2010/main" val="23576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ECE01-E9AA-4EC5-A10E-6F16B80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Schema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B4B33B-8C72-4B00-B15A-2D9437BDE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73" y="1459080"/>
            <a:ext cx="7822462" cy="4195762"/>
          </a:xfrm>
        </p:spPr>
      </p:pic>
    </p:spTree>
    <p:extLst>
      <p:ext uri="{BB962C8B-B14F-4D97-AF65-F5344CB8AC3E}">
        <p14:creationId xmlns:p14="http://schemas.microsoft.com/office/powerpoint/2010/main" val="275178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</vt:lpstr>
      <vt:lpstr>Private Grocery Manager</vt:lpstr>
      <vt:lpstr>Agenda</vt:lpstr>
      <vt:lpstr>Goal Definition</vt:lpstr>
      <vt:lpstr>Program Architecture</vt:lpstr>
      <vt:lpstr>PowerPoint-Präsentation</vt:lpstr>
      <vt:lpstr>Route / Controller /  Model</vt:lpstr>
      <vt:lpstr>PowerPoint-Präsentation</vt:lpstr>
      <vt:lpstr>Database Schema</vt:lpstr>
      <vt:lpstr>Database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Grocery Manager</dc:title>
  <dc:creator>Barbar Ahmad</dc:creator>
  <cp:lastModifiedBy>Barbar Ahmad</cp:lastModifiedBy>
  <cp:revision>3</cp:revision>
  <dcterms:created xsi:type="dcterms:W3CDTF">2020-06-25T11:27:12Z</dcterms:created>
  <dcterms:modified xsi:type="dcterms:W3CDTF">2020-06-25T13:00:44Z</dcterms:modified>
</cp:coreProperties>
</file>