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5CC78-6D23-46DA-8BB0-EC9C42BB79A3}" v="132" dt="2025-02-18T22:51:54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Henrique" userId="7ed1e133-3f55-4993-b4e3-43bc639299e3" providerId="ADAL" clId="{3F35CC78-6D23-46DA-8BB0-EC9C42BB79A3}"/>
    <pc:docChg chg="undo redo custSel addSld delSld modSld">
      <pc:chgData name="Alex Henrique" userId="7ed1e133-3f55-4993-b4e3-43bc639299e3" providerId="ADAL" clId="{3F35CC78-6D23-46DA-8BB0-EC9C42BB79A3}" dt="2025-02-18T23:03:02.048" v="981" actId="20577"/>
      <pc:docMkLst>
        <pc:docMk/>
      </pc:docMkLst>
      <pc:sldChg chg="addSp delSp modSp mod delDesignElem">
        <pc:chgData name="Alex Henrique" userId="7ed1e133-3f55-4993-b4e3-43bc639299e3" providerId="ADAL" clId="{3F35CC78-6D23-46DA-8BB0-EC9C42BB79A3}" dt="2025-02-18T22:10:47.964" v="635" actId="29295"/>
        <pc:sldMkLst>
          <pc:docMk/>
          <pc:sldMk cId="374324027" sldId="256"/>
        </pc:sldMkLst>
        <pc:spChg chg="mod">
          <ac:chgData name="Alex Henrique" userId="7ed1e133-3f55-4993-b4e3-43bc639299e3" providerId="ADAL" clId="{3F35CC78-6D23-46DA-8BB0-EC9C42BB79A3}" dt="2025-02-18T22:02:10.548" v="495" actId="27636"/>
          <ac:spMkLst>
            <pc:docMk/>
            <pc:sldMk cId="374324027" sldId="256"/>
            <ac:spMk id="3" creationId="{CCBD968D-A85F-53FC-150C-3A0084E04C3E}"/>
          </ac:spMkLst>
        </pc:spChg>
        <pc:spChg chg="add del mod">
          <ac:chgData name="Alex Henrique" userId="7ed1e133-3f55-4993-b4e3-43bc639299e3" providerId="ADAL" clId="{3F35CC78-6D23-46DA-8BB0-EC9C42BB79A3}" dt="2025-02-18T22:10:19.946" v="604" actId="478"/>
          <ac:spMkLst>
            <pc:docMk/>
            <pc:sldMk cId="374324027" sldId="256"/>
            <ac:spMk id="4" creationId="{DB129810-A789-D451-C77A-B29B80E4F8A0}"/>
          </ac:spMkLst>
        </pc:spChg>
        <pc:spChg chg="del">
          <ac:chgData name="Alex Henrique" userId="7ed1e133-3f55-4993-b4e3-43bc639299e3" providerId="ADAL" clId="{3F35CC78-6D23-46DA-8BB0-EC9C42BB79A3}" dt="2025-02-18T22:02:10.414" v="494"/>
          <ac:spMkLst>
            <pc:docMk/>
            <pc:sldMk cId="374324027" sldId="256"/>
            <ac:spMk id="11" creationId="{81DCCE50-5BF6-42F8-A562-F8C543ADF39C}"/>
          </ac:spMkLst>
        </pc:spChg>
        <pc:spChg chg="del">
          <ac:chgData name="Alex Henrique" userId="7ed1e133-3f55-4993-b4e3-43bc639299e3" providerId="ADAL" clId="{3F35CC78-6D23-46DA-8BB0-EC9C42BB79A3}" dt="2025-02-18T22:02:10.414" v="494"/>
          <ac:spMkLst>
            <pc:docMk/>
            <pc:sldMk cId="374324027" sldId="256"/>
            <ac:spMk id="13" creationId="{D78A776B-E301-4D5C-A1B5-A17C1BE181F6}"/>
          </ac:spMkLst>
        </pc:spChg>
        <pc:spChg chg="del">
          <ac:chgData name="Alex Henrique" userId="7ed1e133-3f55-4993-b4e3-43bc639299e3" providerId="ADAL" clId="{3F35CC78-6D23-46DA-8BB0-EC9C42BB79A3}" dt="2025-02-18T22:02:10.414" v="494"/>
          <ac:spMkLst>
            <pc:docMk/>
            <pc:sldMk cId="374324027" sldId="256"/>
            <ac:spMk id="15" creationId="{0DDFA573-E787-440F-8A24-6F6D3D5498A2}"/>
          </ac:spMkLst>
        </pc:spChg>
        <pc:picChg chg="mod">
          <ac:chgData name="Alex Henrique" userId="7ed1e133-3f55-4993-b4e3-43bc639299e3" providerId="ADAL" clId="{3F35CC78-6D23-46DA-8BB0-EC9C42BB79A3}" dt="2025-02-18T22:10:47.964" v="635" actId="29295"/>
          <ac:picMkLst>
            <pc:docMk/>
            <pc:sldMk cId="374324027" sldId="256"/>
            <ac:picMk id="6" creationId="{E6950481-821F-9F17-C47B-11EE644E8592}"/>
          </ac:picMkLst>
        </pc:picChg>
      </pc:sldChg>
      <pc:sldChg chg="modSp mod">
        <pc:chgData name="Alex Henrique" userId="7ed1e133-3f55-4993-b4e3-43bc639299e3" providerId="ADAL" clId="{3F35CC78-6D23-46DA-8BB0-EC9C42BB79A3}" dt="2025-02-18T22:32:23.422" v="674" actId="403"/>
        <pc:sldMkLst>
          <pc:docMk/>
          <pc:sldMk cId="1123389950" sldId="257"/>
        </pc:sldMkLst>
        <pc:spChg chg="mod">
          <ac:chgData name="Alex Henrique" userId="7ed1e133-3f55-4993-b4e3-43bc639299e3" providerId="ADAL" clId="{3F35CC78-6D23-46DA-8BB0-EC9C42BB79A3}" dt="2025-02-18T22:32:23.422" v="674" actId="403"/>
          <ac:spMkLst>
            <pc:docMk/>
            <pc:sldMk cId="1123389950" sldId="257"/>
            <ac:spMk id="2" creationId="{E5D18D0E-BD22-B436-1BDD-EC416A468FDF}"/>
          </ac:spMkLst>
        </pc:spChg>
        <pc:spChg chg="mod">
          <ac:chgData name="Alex Henrique" userId="7ed1e133-3f55-4993-b4e3-43bc639299e3" providerId="ADAL" clId="{3F35CC78-6D23-46DA-8BB0-EC9C42BB79A3}" dt="2025-02-18T22:03:18.430" v="497"/>
          <ac:spMkLst>
            <pc:docMk/>
            <pc:sldMk cId="1123389950" sldId="257"/>
            <ac:spMk id="3" creationId="{1294457F-B72B-E22D-6DDA-C8182A828DF9}"/>
          </ac:spMkLst>
        </pc:spChg>
      </pc:sldChg>
      <pc:sldChg chg="addSp delSp modSp new mod setBg">
        <pc:chgData name="Alex Henrique" userId="7ed1e133-3f55-4993-b4e3-43bc639299e3" providerId="ADAL" clId="{3F35CC78-6D23-46DA-8BB0-EC9C42BB79A3}" dt="2025-02-18T22:03:36.594" v="498" actId="12100"/>
        <pc:sldMkLst>
          <pc:docMk/>
          <pc:sldMk cId="151225525" sldId="258"/>
        </pc:sldMkLst>
        <pc:spChg chg="mod">
          <ac:chgData name="Alex Henrique" userId="7ed1e133-3f55-4993-b4e3-43bc639299e3" providerId="ADAL" clId="{3F35CC78-6D23-46DA-8BB0-EC9C42BB79A3}" dt="2025-02-18T22:03:18.430" v="497"/>
          <ac:spMkLst>
            <pc:docMk/>
            <pc:sldMk cId="151225525" sldId="258"/>
            <ac:spMk id="2" creationId="{848272A9-FF7E-89BB-A0FA-BF25880FD059}"/>
          </ac:spMkLst>
        </pc:spChg>
        <pc:spChg chg="add del mod">
          <ac:chgData name="Alex Henrique" userId="7ed1e133-3f55-4993-b4e3-43bc639299e3" providerId="ADAL" clId="{3F35CC78-6D23-46DA-8BB0-EC9C42BB79A3}" dt="2025-02-18T01:20:57.267" v="26" actId="26606"/>
          <ac:spMkLst>
            <pc:docMk/>
            <pc:sldMk cId="151225525" sldId="258"/>
            <ac:spMk id="3" creationId="{BDB236BD-03CD-385A-A7A0-884E770FDE56}"/>
          </ac:spMkLst>
        </pc:spChg>
        <pc:spChg chg="add del">
          <ac:chgData name="Alex Henrique" userId="7ed1e133-3f55-4993-b4e3-43bc639299e3" providerId="ADAL" clId="{3F35CC78-6D23-46DA-8BB0-EC9C42BB79A3}" dt="2025-02-18T01:20:55.579" v="23" actId="26606"/>
          <ac:spMkLst>
            <pc:docMk/>
            <pc:sldMk cId="151225525" sldId="258"/>
            <ac:spMk id="10" creationId="{1DABCD50-2A43-4A08-8C91-7149DE056855}"/>
          </ac:spMkLst>
        </pc:spChg>
        <pc:spChg chg="add del">
          <ac:chgData name="Alex Henrique" userId="7ed1e133-3f55-4993-b4e3-43bc639299e3" providerId="ADAL" clId="{3F35CC78-6D23-46DA-8BB0-EC9C42BB79A3}" dt="2025-02-18T01:20:11.196" v="5" actId="26606"/>
          <ac:spMkLst>
            <pc:docMk/>
            <pc:sldMk cId="151225525" sldId="258"/>
            <ac:spMk id="11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01:20:55.579" v="23" actId="26606"/>
          <ac:spMkLst>
            <pc:docMk/>
            <pc:sldMk cId="151225525" sldId="258"/>
            <ac:spMk id="12" creationId="{0B66C21B-84DF-40D9-824D-29F01DB1711A}"/>
          </ac:spMkLst>
        </pc:spChg>
        <pc:spChg chg="add del">
          <ac:chgData name="Alex Henrique" userId="7ed1e133-3f55-4993-b4e3-43bc639299e3" providerId="ADAL" clId="{3F35CC78-6D23-46DA-8BB0-EC9C42BB79A3}" dt="2025-02-18T01:20:11.196" v="5" actId="26606"/>
          <ac:spMkLst>
            <pc:docMk/>
            <pc:sldMk cId="151225525" sldId="258"/>
            <ac:spMk id="13" creationId="{448E5503-E0F8-4B94-81A3-B1FA57623E0F}"/>
          </ac:spMkLst>
        </pc:spChg>
        <pc:spChg chg="add del">
          <ac:chgData name="Alex Henrique" userId="7ed1e133-3f55-4993-b4e3-43bc639299e3" providerId="ADAL" clId="{3F35CC78-6D23-46DA-8BB0-EC9C42BB79A3}" dt="2025-02-18T01:20:55.579" v="23" actId="26606"/>
          <ac:spMkLst>
            <pc:docMk/>
            <pc:sldMk cId="151225525" sldId="258"/>
            <ac:spMk id="14" creationId="{4607EC9A-1A49-428D-BC58-912B66DEC2B7}"/>
          </ac:spMkLst>
        </pc:spChg>
        <pc:spChg chg="add del">
          <ac:chgData name="Alex Henrique" userId="7ed1e133-3f55-4993-b4e3-43bc639299e3" providerId="ADAL" clId="{3F35CC78-6D23-46DA-8BB0-EC9C42BB79A3}" dt="2025-02-18T01:20:11.196" v="5" actId="26606"/>
          <ac:spMkLst>
            <pc:docMk/>
            <pc:sldMk cId="151225525" sldId="258"/>
            <ac:spMk id="15" creationId="{CE54F896-85E7-4403-9E37-1B004731F8C9}"/>
          </ac:spMkLst>
        </pc:spChg>
        <pc:spChg chg="add del">
          <ac:chgData name="Alex Henrique" userId="7ed1e133-3f55-4993-b4e3-43bc639299e3" providerId="ADAL" clId="{3F35CC78-6D23-46DA-8BB0-EC9C42BB79A3}" dt="2025-02-18T01:20:12.508" v="7" actId="26606"/>
          <ac:spMkLst>
            <pc:docMk/>
            <pc:sldMk cId="151225525" sldId="258"/>
            <ac:spMk id="17" creationId="{C38E665F-010A-4CF3-9B64-5888D0D74550}"/>
          </ac:spMkLst>
        </pc:spChg>
        <pc:spChg chg="add del">
          <ac:chgData name="Alex Henrique" userId="7ed1e133-3f55-4993-b4e3-43bc639299e3" providerId="ADAL" clId="{3F35CC78-6D23-46DA-8BB0-EC9C42BB79A3}" dt="2025-02-18T01:20:13.234" v="9" actId="26606"/>
          <ac:spMkLst>
            <pc:docMk/>
            <pc:sldMk cId="151225525" sldId="258"/>
            <ac:spMk id="20" creationId="{1C4DAAB9-1F6E-44A6-8EBD-11AA857B20AB}"/>
          </ac:spMkLst>
        </pc:spChg>
        <pc:spChg chg="add del">
          <ac:chgData name="Alex Henrique" userId="7ed1e133-3f55-4993-b4e3-43bc639299e3" providerId="ADAL" clId="{3F35CC78-6D23-46DA-8BB0-EC9C42BB79A3}" dt="2025-02-18T01:20:18.734" v="11" actId="26606"/>
          <ac:spMkLst>
            <pc:docMk/>
            <pc:sldMk cId="151225525" sldId="258"/>
            <ac:spMk id="24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01:20:18.734" v="11" actId="26606"/>
          <ac:spMkLst>
            <pc:docMk/>
            <pc:sldMk cId="151225525" sldId="258"/>
            <ac:spMk id="25" creationId="{448E5503-E0F8-4B94-81A3-B1FA57623E0F}"/>
          </ac:spMkLst>
        </pc:spChg>
        <pc:spChg chg="add del">
          <ac:chgData name="Alex Henrique" userId="7ed1e133-3f55-4993-b4e3-43bc639299e3" providerId="ADAL" clId="{3F35CC78-6D23-46DA-8BB0-EC9C42BB79A3}" dt="2025-02-18T01:20:18.734" v="11" actId="26606"/>
          <ac:spMkLst>
            <pc:docMk/>
            <pc:sldMk cId="151225525" sldId="258"/>
            <ac:spMk id="26" creationId="{CE54F896-85E7-4403-9E37-1B004731F8C9}"/>
          </ac:spMkLst>
        </pc:spChg>
        <pc:spChg chg="add del">
          <ac:chgData name="Alex Henrique" userId="7ed1e133-3f55-4993-b4e3-43bc639299e3" providerId="ADAL" clId="{3F35CC78-6D23-46DA-8BB0-EC9C42BB79A3}" dt="2025-02-18T01:20:55.579" v="23" actId="26606"/>
          <ac:spMkLst>
            <pc:docMk/>
            <pc:sldMk cId="151225525" sldId="258"/>
            <ac:spMk id="39" creationId="{BDB236BD-03CD-385A-A7A0-884E770FDE56}"/>
          </ac:spMkLst>
        </pc:spChg>
        <pc:spChg chg="add del">
          <ac:chgData name="Alex Henrique" userId="7ed1e133-3f55-4993-b4e3-43bc639299e3" providerId="ADAL" clId="{3F35CC78-6D23-46DA-8BB0-EC9C42BB79A3}" dt="2025-02-18T01:20:57.231" v="25" actId="26606"/>
          <ac:spMkLst>
            <pc:docMk/>
            <pc:sldMk cId="151225525" sldId="258"/>
            <ac:spMk id="42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01:20:57.231" v="25" actId="26606"/>
          <ac:spMkLst>
            <pc:docMk/>
            <pc:sldMk cId="151225525" sldId="258"/>
            <ac:spMk id="43" creationId="{448E5503-E0F8-4B94-81A3-B1FA57623E0F}"/>
          </ac:spMkLst>
        </pc:spChg>
        <pc:spChg chg="add del">
          <ac:chgData name="Alex Henrique" userId="7ed1e133-3f55-4993-b4e3-43bc639299e3" providerId="ADAL" clId="{3F35CC78-6D23-46DA-8BB0-EC9C42BB79A3}" dt="2025-02-18T01:20:57.231" v="25" actId="26606"/>
          <ac:spMkLst>
            <pc:docMk/>
            <pc:sldMk cId="151225525" sldId="258"/>
            <ac:spMk id="44" creationId="{CE54F896-85E7-4403-9E37-1B004731F8C9}"/>
          </ac:spMkLst>
        </pc:spChg>
        <pc:spChg chg="add del">
          <ac:chgData name="Alex Henrique" userId="7ed1e133-3f55-4993-b4e3-43bc639299e3" providerId="ADAL" clId="{3F35CC78-6D23-46DA-8BB0-EC9C42BB79A3}" dt="2025-02-18T01:20:57.231" v="25" actId="26606"/>
          <ac:spMkLst>
            <pc:docMk/>
            <pc:sldMk cId="151225525" sldId="258"/>
            <ac:spMk id="45" creationId="{BDB236BD-03CD-385A-A7A0-884E770FDE56}"/>
          </ac:spMkLst>
        </pc:spChg>
        <pc:spChg chg="add del">
          <ac:chgData name="Alex Henrique" userId="7ed1e133-3f55-4993-b4e3-43bc639299e3" providerId="ADAL" clId="{3F35CC78-6D23-46DA-8BB0-EC9C42BB79A3}" dt="2025-02-18T01:23:40.846" v="71" actId="26606"/>
          <ac:spMkLst>
            <pc:docMk/>
            <pc:sldMk cId="151225525" sldId="258"/>
            <ac:spMk id="56" creationId="{7D1C9B27-27B9-4E9E-82C8-6F9B7D12B856}"/>
          </ac:spMkLst>
        </pc:spChg>
        <pc:spChg chg="add del">
          <ac:chgData name="Alex Henrique" userId="7ed1e133-3f55-4993-b4e3-43bc639299e3" providerId="ADAL" clId="{3F35CC78-6D23-46DA-8BB0-EC9C42BB79A3}" dt="2025-02-18T01:23:40.846" v="71" actId="26606"/>
          <ac:spMkLst>
            <pc:docMk/>
            <pc:sldMk cId="151225525" sldId="258"/>
            <ac:spMk id="58" creationId="{7E9AE32D-417D-4951-BD6D-383A7A5E60EC}"/>
          </ac:spMkLst>
        </pc:spChg>
        <pc:spChg chg="add del">
          <ac:chgData name="Alex Henrique" userId="7ed1e133-3f55-4993-b4e3-43bc639299e3" providerId="ADAL" clId="{3F35CC78-6D23-46DA-8BB0-EC9C42BB79A3}" dt="2025-02-18T01:22:33.744" v="51" actId="26606"/>
          <ac:spMkLst>
            <pc:docMk/>
            <pc:sldMk cId="151225525" sldId="258"/>
            <ac:spMk id="59" creationId="{4ED2C424-5870-46BF-B77E-0C113783BCC5}"/>
          </ac:spMkLst>
        </pc:spChg>
        <pc:spChg chg="add del">
          <ac:chgData name="Alex Henrique" userId="7ed1e133-3f55-4993-b4e3-43bc639299e3" providerId="ADAL" clId="{3F35CC78-6D23-46DA-8BB0-EC9C42BB79A3}" dt="2025-02-18T01:22:33.744" v="51" actId="26606"/>
          <ac:spMkLst>
            <pc:docMk/>
            <pc:sldMk cId="151225525" sldId="258"/>
            <ac:spMk id="61" creationId="{44B75501-2C4C-44D8-A541-FA33D7EF15D5}"/>
          </ac:spMkLst>
        </pc:spChg>
        <pc:spChg chg="add del">
          <ac:chgData name="Alex Henrique" userId="7ed1e133-3f55-4993-b4e3-43bc639299e3" providerId="ADAL" clId="{3F35CC78-6D23-46DA-8BB0-EC9C42BB79A3}" dt="2025-02-18T01:23:40.846" v="71" actId="26606"/>
          <ac:spMkLst>
            <pc:docMk/>
            <pc:sldMk cId="151225525" sldId="258"/>
            <ac:spMk id="64" creationId="{C04E869F-EBC2-416E-8FB7-4F6A45F66D46}"/>
          </ac:spMkLst>
        </pc:spChg>
        <pc:spChg chg="add del">
          <ac:chgData name="Alex Henrique" userId="7ed1e133-3f55-4993-b4e3-43bc639299e3" providerId="ADAL" clId="{3F35CC78-6D23-46DA-8BB0-EC9C42BB79A3}" dt="2025-02-18T01:22:54.190" v="56" actId="26606"/>
          <ac:spMkLst>
            <pc:docMk/>
            <pc:sldMk cId="151225525" sldId="258"/>
            <ac:spMk id="69" creationId="{1C4DAAB9-1F6E-44A6-8EBD-11AA857B20AB}"/>
          </ac:spMkLst>
        </pc:spChg>
        <pc:spChg chg="add del">
          <ac:chgData name="Alex Henrique" userId="7ed1e133-3f55-4993-b4e3-43bc639299e3" providerId="ADAL" clId="{3F35CC78-6D23-46DA-8BB0-EC9C42BB79A3}" dt="2025-02-18T01:22:55.790" v="58" actId="26606"/>
          <ac:spMkLst>
            <pc:docMk/>
            <pc:sldMk cId="151225525" sldId="258"/>
            <ac:spMk id="71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01:22:55.790" v="58" actId="26606"/>
          <ac:spMkLst>
            <pc:docMk/>
            <pc:sldMk cId="151225525" sldId="258"/>
            <ac:spMk id="73" creationId="{448E5503-E0F8-4B94-81A3-B1FA57623E0F}"/>
          </ac:spMkLst>
        </pc:spChg>
        <pc:spChg chg="add del">
          <ac:chgData name="Alex Henrique" userId="7ed1e133-3f55-4993-b4e3-43bc639299e3" providerId="ADAL" clId="{3F35CC78-6D23-46DA-8BB0-EC9C42BB79A3}" dt="2025-02-18T01:22:55.790" v="58" actId="26606"/>
          <ac:spMkLst>
            <pc:docMk/>
            <pc:sldMk cId="151225525" sldId="258"/>
            <ac:spMk id="75" creationId="{CE54F896-85E7-4403-9E37-1B004731F8C9}"/>
          </ac:spMkLst>
        </pc:spChg>
        <pc:spChg chg="add del">
          <ac:chgData name="Alex Henrique" userId="7ed1e133-3f55-4993-b4e3-43bc639299e3" providerId="ADAL" clId="{3F35CC78-6D23-46DA-8BB0-EC9C42BB79A3}" dt="2025-02-18T01:22:58.484" v="60" actId="26606"/>
          <ac:spMkLst>
            <pc:docMk/>
            <pc:sldMk cId="151225525" sldId="258"/>
            <ac:spMk id="77" creationId="{5C0934DB-9F1A-48E6-9566-081FE345ED15}"/>
          </ac:spMkLst>
        </pc:spChg>
        <pc:spChg chg="add del">
          <ac:chgData name="Alex Henrique" userId="7ed1e133-3f55-4993-b4e3-43bc639299e3" providerId="ADAL" clId="{3F35CC78-6D23-46DA-8BB0-EC9C42BB79A3}" dt="2025-02-18T01:22:58.484" v="60" actId="26606"/>
          <ac:spMkLst>
            <pc:docMk/>
            <pc:sldMk cId="151225525" sldId="258"/>
            <ac:spMk id="78" creationId="{2E886C7D-C382-493B-ADAD-58CB79E7CB34}"/>
          </ac:spMkLst>
        </pc:spChg>
        <pc:spChg chg="add del">
          <ac:chgData name="Alex Henrique" userId="7ed1e133-3f55-4993-b4e3-43bc639299e3" providerId="ADAL" clId="{3F35CC78-6D23-46DA-8BB0-EC9C42BB79A3}" dt="2025-02-18T01:23:00.131" v="62" actId="26606"/>
          <ac:spMkLst>
            <pc:docMk/>
            <pc:sldMk cId="151225525" sldId="258"/>
            <ac:spMk id="81" creationId="{C04E869F-EBC2-416E-8FB7-4F6A45F66D46}"/>
          </ac:spMkLst>
        </pc:spChg>
        <pc:spChg chg="add del">
          <ac:chgData name="Alex Henrique" userId="7ed1e133-3f55-4993-b4e3-43bc639299e3" providerId="ADAL" clId="{3F35CC78-6D23-46DA-8BB0-EC9C42BB79A3}" dt="2025-02-18T01:23:00.131" v="62" actId="26606"/>
          <ac:spMkLst>
            <pc:docMk/>
            <pc:sldMk cId="151225525" sldId="258"/>
            <ac:spMk id="82" creationId="{7D1C9B27-27B9-4E9E-82C8-6F9B7D12B856}"/>
          </ac:spMkLst>
        </pc:spChg>
        <pc:spChg chg="add del">
          <ac:chgData name="Alex Henrique" userId="7ed1e133-3f55-4993-b4e3-43bc639299e3" providerId="ADAL" clId="{3F35CC78-6D23-46DA-8BB0-EC9C42BB79A3}" dt="2025-02-18T01:23:00.131" v="62" actId="26606"/>
          <ac:spMkLst>
            <pc:docMk/>
            <pc:sldMk cId="151225525" sldId="258"/>
            <ac:spMk id="83" creationId="{7E9AE32D-417D-4951-BD6D-383A7A5E60EC}"/>
          </ac:spMkLst>
        </pc:spChg>
        <pc:spChg chg="add del">
          <ac:chgData name="Alex Henrique" userId="7ed1e133-3f55-4993-b4e3-43bc639299e3" providerId="ADAL" clId="{3F35CC78-6D23-46DA-8BB0-EC9C42BB79A3}" dt="2025-02-18T01:23:01.110" v="64" actId="26606"/>
          <ac:spMkLst>
            <pc:docMk/>
            <pc:sldMk cId="151225525" sldId="258"/>
            <ac:spMk id="86" creationId="{C04E869F-EBC2-416E-8FB7-4F6A45F66D46}"/>
          </ac:spMkLst>
        </pc:spChg>
        <pc:spChg chg="add del">
          <ac:chgData name="Alex Henrique" userId="7ed1e133-3f55-4993-b4e3-43bc639299e3" providerId="ADAL" clId="{3F35CC78-6D23-46DA-8BB0-EC9C42BB79A3}" dt="2025-02-18T01:23:01.110" v="64" actId="26606"/>
          <ac:spMkLst>
            <pc:docMk/>
            <pc:sldMk cId="151225525" sldId="258"/>
            <ac:spMk id="87" creationId="{7D1C9B27-27B9-4E9E-82C8-6F9B7D12B856}"/>
          </ac:spMkLst>
        </pc:spChg>
        <pc:spChg chg="add del">
          <ac:chgData name="Alex Henrique" userId="7ed1e133-3f55-4993-b4e3-43bc639299e3" providerId="ADAL" clId="{3F35CC78-6D23-46DA-8BB0-EC9C42BB79A3}" dt="2025-02-18T01:23:01.110" v="64" actId="26606"/>
          <ac:spMkLst>
            <pc:docMk/>
            <pc:sldMk cId="151225525" sldId="258"/>
            <ac:spMk id="88" creationId="{7E9AE32D-417D-4951-BD6D-383A7A5E60EC}"/>
          </ac:spMkLst>
        </pc:spChg>
        <pc:spChg chg="add del">
          <ac:chgData name="Alex Henrique" userId="7ed1e133-3f55-4993-b4e3-43bc639299e3" providerId="ADAL" clId="{3F35CC78-6D23-46DA-8BB0-EC9C42BB79A3}" dt="2025-02-18T01:23:20.812" v="66" actId="26606"/>
          <ac:spMkLst>
            <pc:docMk/>
            <pc:sldMk cId="151225525" sldId="258"/>
            <ac:spMk id="90" creationId="{5C0934DB-9F1A-48E6-9566-081FE345ED15}"/>
          </ac:spMkLst>
        </pc:spChg>
        <pc:spChg chg="add del">
          <ac:chgData name="Alex Henrique" userId="7ed1e133-3f55-4993-b4e3-43bc639299e3" providerId="ADAL" clId="{3F35CC78-6D23-46DA-8BB0-EC9C42BB79A3}" dt="2025-02-18T01:23:20.812" v="66" actId="26606"/>
          <ac:spMkLst>
            <pc:docMk/>
            <pc:sldMk cId="151225525" sldId="258"/>
            <ac:spMk id="91" creationId="{2E886C7D-C382-493B-ADAD-58CB79E7CB34}"/>
          </ac:spMkLst>
        </pc:spChg>
        <pc:grpChg chg="add del">
          <ac:chgData name="Alex Henrique" userId="7ed1e133-3f55-4993-b4e3-43bc639299e3" providerId="ADAL" clId="{3F35CC78-6D23-46DA-8BB0-EC9C42BB79A3}" dt="2025-02-18T01:22:33.744" v="51" actId="26606"/>
          <ac:grpSpMkLst>
            <pc:docMk/>
            <pc:sldMk cId="151225525" sldId="258"/>
            <ac:grpSpMk id="54" creationId="{42AB5EEF-5DB7-47EA-BB55-DC7DAC8A6870}"/>
          </ac:grpSpMkLst>
        </pc:grpChg>
        <pc:graphicFrameChg chg="add del">
          <ac:chgData name="Alex Henrique" userId="7ed1e133-3f55-4993-b4e3-43bc639299e3" providerId="ADAL" clId="{3F35CC78-6D23-46DA-8BB0-EC9C42BB79A3}" dt="2025-02-18T01:20:11.196" v="5" actId="26606"/>
          <ac:graphicFrameMkLst>
            <pc:docMk/>
            <pc:sldMk cId="151225525" sldId="258"/>
            <ac:graphicFrameMk id="5" creationId="{F085BFEC-CD0B-D156-7838-3073F713E965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12.508" v="7" actId="26606"/>
          <ac:graphicFrameMkLst>
            <pc:docMk/>
            <pc:sldMk cId="151225525" sldId="258"/>
            <ac:graphicFrameMk id="18" creationId="{B7DA1FA9-A3DE-E5F0-94FF-43981A4FF671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13.234" v="9" actId="26606"/>
          <ac:graphicFrameMkLst>
            <pc:docMk/>
            <pc:sldMk cId="151225525" sldId="258"/>
            <ac:graphicFrameMk id="21" creationId="{5013EA48-7B45-A75D-E6D1-930C1C897F1F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18.734" v="11" actId="26606"/>
          <ac:graphicFrameMkLst>
            <pc:docMk/>
            <pc:sldMk cId="151225525" sldId="258"/>
            <ac:graphicFrameMk id="27" creationId="{261D7CF0-1F54-62E7-049B-1BB833A0F58A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34.237" v="13" actId="26606"/>
          <ac:graphicFrameMkLst>
            <pc:docMk/>
            <pc:sldMk cId="151225525" sldId="258"/>
            <ac:graphicFrameMk id="29" creationId="{FB668953-75AA-BAAD-D57F-91736D6D9B4D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36.701" v="15" actId="26606"/>
          <ac:graphicFrameMkLst>
            <pc:docMk/>
            <pc:sldMk cId="151225525" sldId="258"/>
            <ac:graphicFrameMk id="31" creationId="{E6BD05FC-824F-AEDE-B45C-056B8569881E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39.557" v="17" actId="26606"/>
          <ac:graphicFrameMkLst>
            <pc:docMk/>
            <pc:sldMk cId="151225525" sldId="258"/>
            <ac:graphicFrameMk id="33" creationId="{911E9342-815C-0D29-268F-A59DB348ED7E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46.344" v="19" actId="26606"/>
          <ac:graphicFrameMkLst>
            <pc:docMk/>
            <pc:sldMk cId="151225525" sldId="258"/>
            <ac:graphicFrameMk id="35" creationId="{7CE9D444-2C71-9A03-54A7-2DA324600FAD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01:20:53.870" v="21" actId="26606"/>
          <ac:graphicFrameMkLst>
            <pc:docMk/>
            <pc:sldMk cId="151225525" sldId="258"/>
            <ac:graphicFrameMk id="37" creationId="{71C7E7E1-0C08-CE2F-29E3-9A7963835380}"/>
          </ac:graphicFrameMkLst>
        </pc:graphicFrameChg>
        <pc:graphicFrameChg chg="add mod modGraphic">
          <ac:chgData name="Alex Henrique" userId="7ed1e133-3f55-4993-b4e3-43bc639299e3" providerId="ADAL" clId="{3F35CC78-6D23-46DA-8BB0-EC9C42BB79A3}" dt="2025-02-18T22:03:36.594" v="498" actId="12100"/>
          <ac:graphicFrameMkLst>
            <pc:docMk/>
            <pc:sldMk cId="151225525" sldId="258"/>
            <ac:graphicFrameMk id="47" creationId="{FB668953-75AA-BAAD-D57F-91736D6D9B4D}"/>
          </ac:graphicFrameMkLst>
        </pc:graphicFrameChg>
        <pc:picChg chg="add del">
          <ac:chgData name="Alex Henrique" userId="7ed1e133-3f55-4993-b4e3-43bc639299e3" providerId="ADAL" clId="{3F35CC78-6D23-46DA-8BB0-EC9C42BB79A3}" dt="2025-02-18T01:20:55.579" v="23" actId="26606"/>
          <ac:picMkLst>
            <pc:docMk/>
            <pc:sldMk cId="151225525" sldId="258"/>
            <ac:picMk id="8" creationId="{1C9D2FF5-C78D-4D0F-A2C2-55D9A33B0AD6}"/>
          </ac:picMkLst>
        </pc:picChg>
        <pc:picChg chg="add del">
          <ac:chgData name="Alex Henrique" userId="7ed1e133-3f55-4993-b4e3-43bc639299e3" providerId="ADAL" clId="{3F35CC78-6D23-46DA-8BB0-EC9C42BB79A3}" dt="2025-02-18T01:20:11.196" v="5" actId="26606"/>
          <ac:picMkLst>
            <pc:docMk/>
            <pc:sldMk cId="151225525" sldId="258"/>
            <ac:picMk id="9" creationId="{90A9C49B-76D8-4E9B-B430-D1ADF40F1CF8}"/>
          </ac:picMkLst>
        </pc:picChg>
        <pc:picChg chg="add del">
          <ac:chgData name="Alex Henrique" userId="7ed1e133-3f55-4993-b4e3-43bc639299e3" providerId="ADAL" clId="{3F35CC78-6D23-46DA-8BB0-EC9C42BB79A3}" dt="2025-02-18T01:20:18.734" v="11" actId="26606"/>
          <ac:picMkLst>
            <pc:docMk/>
            <pc:sldMk cId="151225525" sldId="258"/>
            <ac:picMk id="23" creationId="{90A9C49B-76D8-4E9B-B430-D1ADF40F1CF8}"/>
          </ac:picMkLst>
        </pc:picChg>
        <pc:picChg chg="add del">
          <ac:chgData name="Alex Henrique" userId="7ed1e133-3f55-4993-b4e3-43bc639299e3" providerId="ADAL" clId="{3F35CC78-6D23-46DA-8BB0-EC9C42BB79A3}" dt="2025-02-18T01:20:57.231" v="25" actId="26606"/>
          <ac:picMkLst>
            <pc:docMk/>
            <pc:sldMk cId="151225525" sldId="258"/>
            <ac:picMk id="41" creationId="{90A9C49B-76D8-4E9B-B430-D1ADF40F1CF8}"/>
          </ac:picMkLst>
        </pc:picChg>
        <pc:picChg chg="add del">
          <ac:chgData name="Alex Henrique" userId="7ed1e133-3f55-4993-b4e3-43bc639299e3" providerId="ADAL" clId="{3F35CC78-6D23-46DA-8BB0-EC9C42BB79A3}" dt="2025-02-18T01:22:33.744" v="51" actId="26606"/>
          <ac:picMkLst>
            <pc:docMk/>
            <pc:sldMk cId="151225525" sldId="258"/>
            <ac:picMk id="52" creationId="{F770B4CD-535A-4FF2-B700-8C40F0031E93}"/>
          </ac:picMkLst>
        </pc:picChg>
        <pc:picChg chg="add del">
          <ac:chgData name="Alex Henrique" userId="7ed1e133-3f55-4993-b4e3-43bc639299e3" providerId="ADAL" clId="{3F35CC78-6D23-46DA-8BB0-EC9C42BB79A3}" dt="2025-02-18T01:23:40.846" v="71" actId="26606"/>
          <ac:picMkLst>
            <pc:docMk/>
            <pc:sldMk cId="151225525" sldId="258"/>
            <ac:picMk id="63" creationId="{1BCAD38B-5F61-4FEB-A1D1-5FC0D666D279}"/>
          </ac:picMkLst>
        </pc:picChg>
        <pc:picChg chg="add del">
          <ac:chgData name="Alex Henrique" userId="7ed1e133-3f55-4993-b4e3-43bc639299e3" providerId="ADAL" clId="{3F35CC78-6D23-46DA-8BB0-EC9C42BB79A3}" dt="2025-02-18T01:22:55.790" v="58" actId="26606"/>
          <ac:picMkLst>
            <pc:docMk/>
            <pc:sldMk cId="151225525" sldId="258"/>
            <ac:picMk id="72" creationId="{90A9C49B-76D8-4E9B-B430-D1ADF40F1CF8}"/>
          </ac:picMkLst>
        </pc:picChg>
        <pc:picChg chg="add del">
          <ac:chgData name="Alex Henrique" userId="7ed1e133-3f55-4993-b4e3-43bc639299e3" providerId="ADAL" clId="{3F35CC78-6D23-46DA-8BB0-EC9C42BB79A3}" dt="2025-02-18T01:23:00.131" v="62" actId="26606"/>
          <ac:picMkLst>
            <pc:docMk/>
            <pc:sldMk cId="151225525" sldId="258"/>
            <ac:picMk id="80" creationId="{1BCAD38B-5F61-4FEB-A1D1-5FC0D666D279}"/>
          </ac:picMkLst>
        </pc:picChg>
        <pc:picChg chg="add del">
          <ac:chgData name="Alex Henrique" userId="7ed1e133-3f55-4993-b4e3-43bc639299e3" providerId="ADAL" clId="{3F35CC78-6D23-46DA-8BB0-EC9C42BB79A3}" dt="2025-02-18T01:23:01.110" v="64" actId="26606"/>
          <ac:picMkLst>
            <pc:docMk/>
            <pc:sldMk cId="151225525" sldId="258"/>
            <ac:picMk id="85" creationId="{1BCAD38B-5F61-4FEB-A1D1-5FC0D666D279}"/>
          </ac:picMkLst>
        </pc:picChg>
      </pc:sldChg>
      <pc:sldChg chg="addSp delSp modSp new mod setBg delDesignElem">
        <pc:chgData name="Alex Henrique" userId="7ed1e133-3f55-4993-b4e3-43bc639299e3" providerId="ADAL" clId="{3F35CC78-6D23-46DA-8BB0-EC9C42BB79A3}" dt="2025-02-18T22:08:54.620" v="551" actId="207"/>
        <pc:sldMkLst>
          <pc:docMk/>
          <pc:sldMk cId="3505195311" sldId="259"/>
        </pc:sldMkLst>
        <pc:spChg chg="mod">
          <ac:chgData name="Alex Henrique" userId="7ed1e133-3f55-4993-b4e3-43bc639299e3" providerId="ADAL" clId="{3F35CC78-6D23-46DA-8BB0-EC9C42BB79A3}" dt="2025-02-18T22:08:54.620" v="551" actId="207"/>
          <ac:spMkLst>
            <pc:docMk/>
            <pc:sldMk cId="3505195311" sldId="259"/>
            <ac:spMk id="2" creationId="{A8F40C96-8B5A-315F-D9EF-2027DA6591C2}"/>
          </ac:spMkLst>
        </pc:spChg>
        <pc:spChg chg="del mod">
          <ac:chgData name="Alex Henrique" userId="7ed1e133-3f55-4993-b4e3-43bc639299e3" providerId="ADAL" clId="{3F35CC78-6D23-46DA-8BB0-EC9C42BB79A3}" dt="2025-02-18T01:25:53.922" v="158" actId="26606"/>
          <ac:spMkLst>
            <pc:docMk/>
            <pc:sldMk cId="3505195311" sldId="259"/>
            <ac:spMk id="3" creationId="{4370905E-E3F3-59E1-B522-36FC14E5A899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3505195311" sldId="259"/>
            <ac:spMk id="11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3505195311" sldId="259"/>
            <ac:spMk id="13" creationId="{448E5503-E0F8-4B94-81A3-B1FA57623E0F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3505195311" sldId="259"/>
            <ac:spMk id="15" creationId="{CE54F896-85E7-4403-9E37-1B004731F8C9}"/>
          </ac:spMkLst>
        </pc:spChg>
        <pc:graphicFrameChg chg="add">
          <ac:chgData name="Alex Henrique" userId="7ed1e133-3f55-4993-b4e3-43bc639299e3" providerId="ADAL" clId="{3F35CC78-6D23-46DA-8BB0-EC9C42BB79A3}" dt="2025-02-18T01:25:53.922" v="158" actId="26606"/>
          <ac:graphicFrameMkLst>
            <pc:docMk/>
            <pc:sldMk cId="3505195311" sldId="259"/>
            <ac:graphicFrameMk id="5" creationId="{DE2E2226-514B-62C8-0792-002242B44B33}"/>
          </ac:graphicFrameMkLst>
        </pc:graphicFrameChg>
        <pc:picChg chg="add del">
          <ac:chgData name="Alex Henrique" userId="7ed1e133-3f55-4993-b4e3-43bc639299e3" providerId="ADAL" clId="{3F35CC78-6D23-46DA-8BB0-EC9C42BB79A3}" dt="2025-02-18T22:02:10.414" v="494"/>
          <ac:picMkLst>
            <pc:docMk/>
            <pc:sldMk cId="3505195311" sldId="259"/>
            <ac:picMk id="9" creationId="{90A9C49B-76D8-4E9B-B430-D1ADF40F1CF8}"/>
          </ac:picMkLst>
        </pc:picChg>
      </pc:sldChg>
      <pc:sldChg chg="addSp delSp modSp new mod setBg delDesignElem">
        <pc:chgData name="Alex Henrique" userId="7ed1e133-3f55-4993-b4e3-43bc639299e3" providerId="ADAL" clId="{3F35CC78-6D23-46DA-8BB0-EC9C42BB79A3}" dt="2025-02-18T22:02:10.414" v="494"/>
        <pc:sldMkLst>
          <pc:docMk/>
          <pc:sldMk cId="2906948569" sldId="260"/>
        </pc:sldMkLst>
        <pc:spChg chg="mod">
          <ac:chgData name="Alex Henrique" userId="7ed1e133-3f55-4993-b4e3-43bc639299e3" providerId="ADAL" clId="{3F35CC78-6D23-46DA-8BB0-EC9C42BB79A3}" dt="2025-02-18T01:27:51.974" v="174" actId="26606"/>
          <ac:spMkLst>
            <pc:docMk/>
            <pc:sldMk cId="2906948569" sldId="260"/>
            <ac:spMk id="2" creationId="{C4BD0AF2-C03C-CE42-2E20-48A088F78739}"/>
          </ac:spMkLst>
        </pc:spChg>
        <pc:spChg chg="mod">
          <ac:chgData name="Alex Henrique" userId="7ed1e133-3f55-4993-b4e3-43bc639299e3" providerId="ADAL" clId="{3F35CC78-6D23-46DA-8BB0-EC9C42BB79A3}" dt="2025-02-18T11:30:12.092" v="230" actId="15"/>
          <ac:spMkLst>
            <pc:docMk/>
            <pc:sldMk cId="2906948569" sldId="260"/>
            <ac:spMk id="3" creationId="{37693905-84D0-9D2C-DD1F-853F0758856B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2906948569" sldId="260"/>
            <ac:spMk id="10" creationId="{8492A138-EC4F-4F03-B497-EBDF2443FC09}"/>
          </ac:spMkLst>
        </pc:spChg>
        <pc:picChg chg="add mod">
          <ac:chgData name="Alex Henrique" userId="7ed1e133-3f55-4993-b4e3-43bc639299e3" providerId="ADAL" clId="{3F35CC78-6D23-46DA-8BB0-EC9C42BB79A3}" dt="2025-02-18T01:27:51.974" v="174" actId="26606"/>
          <ac:picMkLst>
            <pc:docMk/>
            <pc:sldMk cId="2906948569" sldId="260"/>
            <ac:picMk id="5" creationId="{8E767C1B-4090-541A-83A3-9C53C0EAF7B8}"/>
          </ac:picMkLst>
        </pc:picChg>
      </pc:sldChg>
      <pc:sldChg chg="addSp delSp modSp new mod setBg delDesignElem">
        <pc:chgData name="Alex Henrique" userId="7ed1e133-3f55-4993-b4e3-43bc639299e3" providerId="ADAL" clId="{3F35CC78-6D23-46DA-8BB0-EC9C42BB79A3}" dt="2025-02-18T22:02:10.414" v="494"/>
        <pc:sldMkLst>
          <pc:docMk/>
          <pc:sldMk cId="936357341" sldId="261"/>
        </pc:sldMkLst>
        <pc:spChg chg="add del mod">
          <ac:chgData name="Alex Henrique" userId="7ed1e133-3f55-4993-b4e3-43bc639299e3" providerId="ADAL" clId="{3F35CC78-6D23-46DA-8BB0-EC9C42BB79A3}" dt="2025-02-18T02:25:19.475" v="204" actId="26606"/>
          <ac:spMkLst>
            <pc:docMk/>
            <pc:sldMk cId="936357341" sldId="261"/>
            <ac:spMk id="2" creationId="{CB75FBC6-A73A-A6A8-ACA2-3E9A7AFFDD39}"/>
          </ac:spMkLst>
        </pc:spChg>
        <pc:spChg chg="mod">
          <ac:chgData name="Alex Henrique" userId="7ed1e133-3f55-4993-b4e3-43bc639299e3" providerId="ADAL" clId="{3F35CC78-6D23-46DA-8BB0-EC9C42BB79A3}" dt="2025-02-18T11:35:00.710" v="269" actId="403"/>
          <ac:spMkLst>
            <pc:docMk/>
            <pc:sldMk cId="936357341" sldId="261"/>
            <ac:spMk id="3" creationId="{A61127F9-9BEF-2CCF-E93B-F55C7BB616CC}"/>
          </ac:spMkLst>
        </pc:spChg>
        <pc:spChg chg="add mod">
          <ac:chgData name="Alex Henrique" userId="7ed1e133-3f55-4993-b4e3-43bc639299e3" providerId="ADAL" clId="{3F35CC78-6D23-46DA-8BB0-EC9C42BB79A3}" dt="2025-02-18T02:24:46.243" v="193"/>
          <ac:spMkLst>
            <pc:docMk/>
            <pc:sldMk cId="936357341" sldId="261"/>
            <ac:spMk id="4" creationId="{ACC9F99D-31BB-AB8B-2EAE-23BD4B5E42A3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936357341" sldId="261"/>
            <ac:spMk id="11" creationId="{8492A138-EC4F-4F03-B497-EBDF2443FC09}"/>
          </ac:spMkLst>
        </pc:spChg>
        <pc:picChg chg="add mod">
          <ac:chgData name="Alex Henrique" userId="7ed1e133-3f55-4993-b4e3-43bc639299e3" providerId="ADAL" clId="{3F35CC78-6D23-46DA-8BB0-EC9C42BB79A3}" dt="2025-02-18T02:25:19.475" v="204" actId="26606"/>
          <ac:picMkLst>
            <pc:docMk/>
            <pc:sldMk cId="936357341" sldId="261"/>
            <ac:picMk id="6" creationId="{3F62BF09-2F8A-CE5D-3A29-2277773F547F}"/>
          </ac:picMkLst>
        </pc:picChg>
      </pc:sldChg>
      <pc:sldChg chg="addSp delSp modSp new mod setBg delDesignElem">
        <pc:chgData name="Alex Henrique" userId="7ed1e133-3f55-4993-b4e3-43bc639299e3" providerId="ADAL" clId="{3F35CC78-6D23-46DA-8BB0-EC9C42BB79A3}" dt="2025-02-18T22:22:36.788" v="661" actId="12"/>
        <pc:sldMkLst>
          <pc:docMk/>
          <pc:sldMk cId="527933689" sldId="262"/>
        </pc:sldMkLst>
        <pc:spChg chg="mod">
          <ac:chgData name="Alex Henrique" userId="7ed1e133-3f55-4993-b4e3-43bc639299e3" providerId="ADAL" clId="{3F35CC78-6D23-46DA-8BB0-EC9C42BB79A3}" dt="2025-02-18T11:30:58.530" v="236" actId="26606"/>
          <ac:spMkLst>
            <pc:docMk/>
            <pc:sldMk cId="527933689" sldId="262"/>
            <ac:spMk id="2" creationId="{A6B3D3B1-2C2C-373A-2ABE-921F3EBFEDC2}"/>
          </ac:spMkLst>
        </pc:spChg>
        <pc:spChg chg="mod">
          <ac:chgData name="Alex Henrique" userId="7ed1e133-3f55-4993-b4e3-43bc639299e3" providerId="ADAL" clId="{3F35CC78-6D23-46DA-8BB0-EC9C42BB79A3}" dt="2025-02-18T22:22:36.788" v="661" actId="12"/>
          <ac:spMkLst>
            <pc:docMk/>
            <pc:sldMk cId="527933689" sldId="262"/>
            <ac:spMk id="3" creationId="{660ECC4E-E2F9-163C-CC48-9E1B9ACD838C}"/>
          </ac:spMkLst>
        </pc:spChg>
        <pc:spChg chg="add">
          <ac:chgData name="Alex Henrique" userId="7ed1e133-3f55-4993-b4e3-43bc639299e3" providerId="ADAL" clId="{3F35CC78-6D23-46DA-8BB0-EC9C42BB79A3}" dt="2025-02-18T11:29:21.168" v="213"/>
          <ac:spMkLst>
            <pc:docMk/>
            <pc:sldMk cId="527933689" sldId="262"/>
            <ac:spMk id="4" creationId="{C7CC749D-BB0E-A24E-7726-93475EE9FEB3}"/>
          </ac:spMkLst>
        </pc:spChg>
        <pc:spChg chg="add">
          <ac:chgData name="Alex Henrique" userId="7ed1e133-3f55-4993-b4e3-43bc639299e3" providerId="ADAL" clId="{3F35CC78-6D23-46DA-8BB0-EC9C42BB79A3}" dt="2025-02-18T11:29:21.168" v="213"/>
          <ac:spMkLst>
            <pc:docMk/>
            <pc:sldMk cId="527933689" sldId="262"/>
            <ac:spMk id="5" creationId="{B4F95B5B-052D-A214-DB16-578DF852BFBC}"/>
          </ac:spMkLst>
        </pc:spChg>
        <pc:spChg chg="add">
          <ac:chgData name="Alex Henrique" userId="7ed1e133-3f55-4993-b4e3-43bc639299e3" providerId="ADAL" clId="{3F35CC78-6D23-46DA-8BB0-EC9C42BB79A3}" dt="2025-02-18T11:29:21.168" v="213"/>
          <ac:spMkLst>
            <pc:docMk/>
            <pc:sldMk cId="527933689" sldId="262"/>
            <ac:spMk id="6" creationId="{89802CAF-8C3F-62A8-1BE6-B7A05CB99A6E}"/>
          </ac:spMkLst>
        </pc:spChg>
        <pc:spChg chg="add">
          <ac:chgData name="Alex Henrique" userId="7ed1e133-3f55-4993-b4e3-43bc639299e3" providerId="ADAL" clId="{3F35CC78-6D23-46DA-8BB0-EC9C42BB79A3}" dt="2025-02-18T11:29:23.835" v="214"/>
          <ac:spMkLst>
            <pc:docMk/>
            <pc:sldMk cId="527933689" sldId="262"/>
            <ac:spMk id="7" creationId="{F9173AE2-A915-C4D5-6EC2-97E15DF965F4}"/>
          </ac:spMkLst>
        </pc:spChg>
        <pc:spChg chg="add">
          <ac:chgData name="Alex Henrique" userId="7ed1e133-3f55-4993-b4e3-43bc639299e3" providerId="ADAL" clId="{3F35CC78-6D23-46DA-8BB0-EC9C42BB79A3}" dt="2025-02-18T11:29:23.835" v="214"/>
          <ac:spMkLst>
            <pc:docMk/>
            <pc:sldMk cId="527933689" sldId="262"/>
            <ac:spMk id="8" creationId="{7025BD68-49AF-AB5B-C659-79DFEEC0D6AC}"/>
          </ac:spMkLst>
        </pc:spChg>
        <pc:spChg chg="add">
          <ac:chgData name="Alex Henrique" userId="7ed1e133-3f55-4993-b4e3-43bc639299e3" providerId="ADAL" clId="{3F35CC78-6D23-46DA-8BB0-EC9C42BB79A3}" dt="2025-02-18T11:29:23.835" v="214"/>
          <ac:spMkLst>
            <pc:docMk/>
            <pc:sldMk cId="527933689" sldId="262"/>
            <ac:spMk id="9" creationId="{D79C5058-D5D0-CEC8-813C-9029ABD591ED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527933689" sldId="262"/>
            <ac:spMk id="16" creationId="{8492A138-EC4F-4F03-B497-EBDF2443FC09}"/>
          </ac:spMkLst>
        </pc:spChg>
        <pc:picChg chg="add mod">
          <ac:chgData name="Alex Henrique" userId="7ed1e133-3f55-4993-b4e3-43bc639299e3" providerId="ADAL" clId="{3F35CC78-6D23-46DA-8BB0-EC9C42BB79A3}" dt="2025-02-18T11:30:58.530" v="236" actId="26606"/>
          <ac:picMkLst>
            <pc:docMk/>
            <pc:sldMk cId="527933689" sldId="262"/>
            <ac:picMk id="11" creationId="{EE610EDA-9116-19EF-247A-2CD0440413EB}"/>
          </ac:picMkLst>
        </pc:picChg>
      </pc:sldChg>
      <pc:sldChg chg="new del">
        <pc:chgData name="Alex Henrique" userId="7ed1e133-3f55-4993-b4e3-43bc639299e3" providerId="ADAL" clId="{3F35CC78-6D23-46DA-8BB0-EC9C42BB79A3}" dt="2025-02-18T11:33:15.798" v="252" actId="47"/>
        <pc:sldMkLst>
          <pc:docMk/>
          <pc:sldMk cId="632334991" sldId="263"/>
        </pc:sldMkLst>
      </pc:sldChg>
      <pc:sldChg chg="addSp delSp modSp new mod setBg delDesignElem">
        <pc:chgData name="Alex Henrique" userId="7ed1e133-3f55-4993-b4e3-43bc639299e3" providerId="ADAL" clId="{3F35CC78-6D23-46DA-8BB0-EC9C42BB79A3}" dt="2025-02-18T22:22:52.039" v="662" actId="12"/>
        <pc:sldMkLst>
          <pc:docMk/>
          <pc:sldMk cId="1508843696" sldId="263"/>
        </pc:sldMkLst>
        <pc:spChg chg="mod">
          <ac:chgData name="Alex Henrique" userId="7ed1e133-3f55-4993-b4e3-43bc639299e3" providerId="ADAL" clId="{3F35CC78-6D23-46DA-8BB0-EC9C42BB79A3}" dt="2025-02-18T11:34:17.311" v="266" actId="26606"/>
          <ac:spMkLst>
            <pc:docMk/>
            <pc:sldMk cId="1508843696" sldId="263"/>
            <ac:spMk id="2" creationId="{0347D495-CF34-0DAF-A20B-6630B1C5A33B}"/>
          </ac:spMkLst>
        </pc:spChg>
        <pc:spChg chg="mod">
          <ac:chgData name="Alex Henrique" userId="7ed1e133-3f55-4993-b4e3-43bc639299e3" providerId="ADAL" clId="{3F35CC78-6D23-46DA-8BB0-EC9C42BB79A3}" dt="2025-02-18T22:22:52.039" v="662" actId="12"/>
          <ac:spMkLst>
            <pc:docMk/>
            <pc:sldMk cId="1508843696" sldId="263"/>
            <ac:spMk id="3" creationId="{C6F30BC3-1FBC-E9CE-6789-214A631B355D}"/>
          </ac:spMkLst>
        </pc:spChg>
        <pc:spChg chg="add del">
          <ac:chgData name="Alex Henrique" userId="7ed1e133-3f55-4993-b4e3-43bc639299e3" providerId="ADAL" clId="{3F35CC78-6D23-46DA-8BB0-EC9C42BB79A3}" dt="2025-02-18T22:02:10.414" v="494"/>
          <ac:spMkLst>
            <pc:docMk/>
            <pc:sldMk cId="1508843696" sldId="263"/>
            <ac:spMk id="10" creationId="{8492A138-EC4F-4F03-B497-EBDF2443FC09}"/>
          </ac:spMkLst>
        </pc:spChg>
        <pc:picChg chg="add mod">
          <ac:chgData name="Alex Henrique" userId="7ed1e133-3f55-4993-b4e3-43bc639299e3" providerId="ADAL" clId="{3F35CC78-6D23-46DA-8BB0-EC9C42BB79A3}" dt="2025-02-18T22:12:41.817" v="651" actId="14100"/>
          <ac:picMkLst>
            <pc:docMk/>
            <pc:sldMk cId="1508843696" sldId="263"/>
            <ac:picMk id="5" creationId="{243B45EA-F7AE-E77A-F34B-66C83281F445}"/>
          </ac:picMkLst>
        </pc:picChg>
      </pc:sldChg>
      <pc:sldChg chg="addSp delSp modSp new del mod modNotesTx">
        <pc:chgData name="Alex Henrique" userId="7ed1e133-3f55-4993-b4e3-43bc639299e3" providerId="ADAL" clId="{3F35CC78-6D23-46DA-8BB0-EC9C42BB79A3}" dt="2025-02-18T21:57:53.813" v="431" actId="47"/>
        <pc:sldMkLst>
          <pc:docMk/>
          <pc:sldMk cId="702497335" sldId="264"/>
        </pc:sldMkLst>
        <pc:spChg chg="mod">
          <ac:chgData name="Alex Henrique" userId="7ed1e133-3f55-4993-b4e3-43bc639299e3" providerId="ADAL" clId="{3F35CC78-6D23-46DA-8BB0-EC9C42BB79A3}" dt="2025-02-18T17:58:21.797" v="393"/>
          <ac:spMkLst>
            <pc:docMk/>
            <pc:sldMk cId="702497335" sldId="264"/>
            <ac:spMk id="2" creationId="{A92C0282-FD14-F5FB-68AA-9EA998AC5253}"/>
          </ac:spMkLst>
        </pc:spChg>
        <pc:spChg chg="add del mod">
          <ac:chgData name="Alex Henrique" userId="7ed1e133-3f55-4993-b4e3-43bc639299e3" providerId="ADAL" clId="{3F35CC78-6D23-46DA-8BB0-EC9C42BB79A3}" dt="2025-02-18T17:47:17.535" v="361" actId="478"/>
          <ac:spMkLst>
            <pc:docMk/>
            <pc:sldMk cId="702497335" sldId="264"/>
            <ac:spMk id="3" creationId="{5AA7DAA7-9B99-FB9A-3D7B-24240AE6BA85}"/>
          </ac:spMkLst>
        </pc:spChg>
        <pc:spChg chg="add del mod">
          <ac:chgData name="Alex Henrique" userId="7ed1e133-3f55-4993-b4e3-43bc639299e3" providerId="ADAL" clId="{3F35CC78-6D23-46DA-8BB0-EC9C42BB79A3}" dt="2025-02-18T17:47:10.878" v="358" actId="22"/>
          <ac:spMkLst>
            <pc:docMk/>
            <pc:sldMk cId="702497335" sldId="264"/>
            <ac:spMk id="5" creationId="{2289424B-04DE-9ED4-3A1A-21AAC2B352AE}"/>
          </ac:spMkLst>
        </pc:spChg>
        <pc:spChg chg="add del mod">
          <ac:chgData name="Alex Henrique" userId="7ed1e133-3f55-4993-b4e3-43bc639299e3" providerId="ADAL" clId="{3F35CC78-6D23-46DA-8BB0-EC9C42BB79A3}" dt="2025-02-18T17:58:26.522" v="394" actId="478"/>
          <ac:spMkLst>
            <pc:docMk/>
            <pc:sldMk cId="702497335" sldId="264"/>
            <ac:spMk id="12" creationId="{7E6DFEB6-CF81-9F7F-8EAD-F8E51780359E}"/>
          </ac:spMkLst>
        </pc:spChg>
        <pc:spChg chg="add del mod">
          <ac:chgData name="Alex Henrique" userId="7ed1e133-3f55-4993-b4e3-43bc639299e3" providerId="ADAL" clId="{3F35CC78-6D23-46DA-8BB0-EC9C42BB79A3}" dt="2025-02-18T17:58:34.015" v="396" actId="478"/>
          <ac:spMkLst>
            <pc:docMk/>
            <pc:sldMk cId="702497335" sldId="264"/>
            <ac:spMk id="16" creationId="{B9552349-F80F-DC4A-F388-386C2427154C}"/>
          </ac:spMkLst>
        </pc:spChg>
        <pc:spChg chg="add mod">
          <ac:chgData name="Alex Henrique" userId="7ed1e133-3f55-4993-b4e3-43bc639299e3" providerId="ADAL" clId="{3F35CC78-6D23-46DA-8BB0-EC9C42BB79A3}" dt="2025-02-18T18:01:19.803" v="413" actId="14100"/>
          <ac:spMkLst>
            <pc:docMk/>
            <pc:sldMk cId="702497335" sldId="264"/>
            <ac:spMk id="20" creationId="{5FBE5AF1-AA52-C7C6-C67B-7A3CC8FDC43F}"/>
          </ac:spMkLst>
        </pc:spChg>
        <pc:spChg chg="add mod">
          <ac:chgData name="Alex Henrique" userId="7ed1e133-3f55-4993-b4e3-43bc639299e3" providerId="ADAL" clId="{3F35CC78-6D23-46DA-8BB0-EC9C42BB79A3}" dt="2025-02-18T18:02:56.913" v="430" actId="27636"/>
          <ac:spMkLst>
            <pc:docMk/>
            <pc:sldMk cId="702497335" sldId="264"/>
            <ac:spMk id="22" creationId="{B19F3DBA-456E-C15C-F5F0-D6AF352433F0}"/>
          </ac:spMkLst>
        </pc:spChg>
        <pc:graphicFrameChg chg="add del">
          <ac:chgData name="Alex Henrique" userId="7ed1e133-3f55-4993-b4e3-43bc639299e3" providerId="ADAL" clId="{3F35CC78-6D23-46DA-8BB0-EC9C42BB79A3}" dt="2025-02-18T17:28:36.799" v="320" actId="26606"/>
          <ac:graphicFrameMkLst>
            <pc:docMk/>
            <pc:sldMk cId="702497335" sldId="264"/>
            <ac:graphicFrameMk id="7" creationId="{45E0187A-EF8E-41AF-5E4B-5E6C5DB945D2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8:43.495" v="322" actId="26606"/>
          <ac:graphicFrameMkLst>
            <pc:docMk/>
            <pc:sldMk cId="702497335" sldId="264"/>
            <ac:graphicFrameMk id="8" creationId="{100F7DC8-193F-F54D-F4F0-295B85624AC3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8:58.566" v="326" actId="26606"/>
          <ac:graphicFrameMkLst>
            <pc:docMk/>
            <pc:sldMk cId="702497335" sldId="264"/>
            <ac:graphicFrameMk id="9" creationId="{F603BB35-469F-7849-DF4E-7902C39A8208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8:49.466" v="324" actId="26606"/>
          <ac:graphicFrameMkLst>
            <pc:docMk/>
            <pc:sldMk cId="702497335" sldId="264"/>
            <ac:graphicFrameMk id="10" creationId="{4D8F555A-D08F-BE3E-D9C7-80822A5C5D6D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9:04.033" v="328" actId="26606"/>
          <ac:graphicFrameMkLst>
            <pc:docMk/>
            <pc:sldMk cId="702497335" sldId="264"/>
            <ac:graphicFrameMk id="11" creationId="{4D8F555A-D08F-BE3E-D9C7-80822A5C5D6D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9:05.493" v="330" actId="26606"/>
          <ac:graphicFrameMkLst>
            <pc:docMk/>
            <pc:sldMk cId="702497335" sldId="264"/>
            <ac:graphicFrameMk id="13" creationId="{100F7DC8-193F-F54D-F4F0-295B85624AC3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9:07.191" v="332" actId="26606"/>
          <ac:graphicFrameMkLst>
            <pc:docMk/>
            <pc:sldMk cId="702497335" sldId="264"/>
            <ac:graphicFrameMk id="15" creationId="{45E0187A-EF8E-41AF-5E4B-5E6C5DB945D2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9:07.807" v="334" actId="26606"/>
          <ac:graphicFrameMkLst>
            <pc:docMk/>
            <pc:sldMk cId="702497335" sldId="264"/>
            <ac:graphicFrameMk id="17" creationId="{4D8F555A-D08F-BE3E-D9C7-80822A5C5D6D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29:09.633" v="336" actId="26606"/>
          <ac:graphicFrameMkLst>
            <pc:docMk/>
            <pc:sldMk cId="702497335" sldId="264"/>
            <ac:graphicFrameMk id="19" creationId="{F603BB35-469F-7849-DF4E-7902C39A8208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17:46:56.276" v="340" actId="26606"/>
          <ac:graphicFrameMkLst>
            <pc:docMk/>
            <pc:sldMk cId="702497335" sldId="264"/>
            <ac:graphicFrameMk id="21" creationId="{4D8F555A-D08F-BE3E-D9C7-80822A5C5D6D}"/>
          </ac:graphicFrameMkLst>
        </pc:graphicFrameChg>
      </pc:sldChg>
      <pc:sldChg chg="addSp delSp modSp new mod setBg">
        <pc:chgData name="Alex Henrique" userId="7ed1e133-3f55-4993-b4e3-43bc639299e3" providerId="ADAL" clId="{3F35CC78-6D23-46DA-8BB0-EC9C42BB79A3}" dt="2025-02-18T22:50:48.307" v="868" actId="2710"/>
        <pc:sldMkLst>
          <pc:docMk/>
          <pc:sldMk cId="1089336754" sldId="264"/>
        </pc:sldMkLst>
        <pc:spChg chg="mod">
          <ac:chgData name="Alex Henrique" userId="7ed1e133-3f55-4993-b4e3-43bc639299e3" providerId="ADAL" clId="{3F35CC78-6D23-46DA-8BB0-EC9C42BB79A3}" dt="2025-02-18T22:13:49.766" v="652" actId="113"/>
          <ac:spMkLst>
            <pc:docMk/>
            <pc:sldMk cId="1089336754" sldId="264"/>
            <ac:spMk id="2" creationId="{B644EE0D-6BDF-F430-AE9F-CCC50C29CD12}"/>
          </ac:spMkLst>
        </pc:spChg>
        <pc:spChg chg="mod">
          <ac:chgData name="Alex Henrique" userId="7ed1e133-3f55-4993-b4e3-43bc639299e3" providerId="ADAL" clId="{3F35CC78-6D23-46DA-8BB0-EC9C42BB79A3}" dt="2025-02-18T22:50:48.307" v="868" actId="2710"/>
          <ac:spMkLst>
            <pc:docMk/>
            <pc:sldMk cId="1089336754" sldId="264"/>
            <ac:spMk id="3" creationId="{5080EB7B-9249-A1C3-064C-BA49DF2EE27E}"/>
          </ac:spMkLst>
        </pc:spChg>
        <pc:spChg chg="add del mod">
          <ac:chgData name="Alex Henrique" userId="7ed1e133-3f55-4993-b4e3-43bc639299e3" providerId="ADAL" clId="{3F35CC78-6D23-46DA-8BB0-EC9C42BB79A3}" dt="2025-02-18T22:00:02.346" v="475" actId="478"/>
          <ac:spMkLst>
            <pc:docMk/>
            <pc:sldMk cId="1089336754" sldId="264"/>
            <ac:spMk id="5" creationId="{57D5846B-5D49-D723-A119-B54F7B48C0E9}"/>
          </ac:spMkLst>
        </pc:spChg>
        <pc:spChg chg="add del">
          <ac:chgData name="Alex Henrique" userId="7ed1e133-3f55-4993-b4e3-43bc639299e3" providerId="ADAL" clId="{3F35CC78-6D23-46DA-8BB0-EC9C42BB79A3}" dt="2025-02-18T21:59:56.401" v="469" actId="26606"/>
          <ac:spMkLst>
            <pc:docMk/>
            <pc:sldMk cId="1089336754" sldId="264"/>
            <ac:spMk id="11" creationId="{F88A5712-2FE0-4DD4-BDC6-099EA378A050}"/>
          </ac:spMkLst>
        </pc:spChg>
        <pc:spChg chg="add del">
          <ac:chgData name="Alex Henrique" userId="7ed1e133-3f55-4993-b4e3-43bc639299e3" providerId="ADAL" clId="{3F35CC78-6D23-46DA-8BB0-EC9C42BB79A3}" dt="2025-02-18T21:59:56.401" v="469" actId="26606"/>
          <ac:spMkLst>
            <pc:docMk/>
            <pc:sldMk cId="1089336754" sldId="264"/>
            <ac:spMk id="12" creationId="{448E5503-E0F8-4B94-81A3-B1FA57623E0F}"/>
          </ac:spMkLst>
        </pc:spChg>
        <pc:spChg chg="add mod">
          <ac:chgData name="Alex Henrique" userId="7ed1e133-3f55-4993-b4e3-43bc639299e3" providerId="ADAL" clId="{3F35CC78-6D23-46DA-8BB0-EC9C42BB79A3}" dt="2025-02-18T22:49:58.050" v="862" actId="113"/>
          <ac:spMkLst>
            <pc:docMk/>
            <pc:sldMk cId="1089336754" sldId="264"/>
            <ac:spMk id="13" creationId="{BF7B515A-A93A-707B-95DF-B02A57BBCC48}"/>
          </ac:spMkLst>
        </pc:spChg>
        <pc:spChg chg="add del">
          <ac:chgData name="Alex Henrique" userId="7ed1e133-3f55-4993-b4e3-43bc639299e3" providerId="ADAL" clId="{3F35CC78-6D23-46DA-8BB0-EC9C42BB79A3}" dt="2025-02-18T21:59:56.401" v="469" actId="26606"/>
          <ac:spMkLst>
            <pc:docMk/>
            <pc:sldMk cId="1089336754" sldId="264"/>
            <ac:spMk id="14" creationId="{CE54F896-85E7-4403-9E37-1B004731F8C9}"/>
          </ac:spMkLst>
        </pc:spChg>
        <pc:spChg chg="add del">
          <ac:chgData name="Alex Henrique" userId="7ed1e133-3f55-4993-b4e3-43bc639299e3" providerId="ADAL" clId="{3F35CC78-6D23-46DA-8BB0-EC9C42BB79A3}" dt="2025-02-18T21:59:58.585" v="471" actId="26606"/>
          <ac:spMkLst>
            <pc:docMk/>
            <pc:sldMk cId="1089336754" sldId="264"/>
            <ac:spMk id="16" creationId="{5C0934DB-9F1A-48E6-9566-081FE345ED15}"/>
          </ac:spMkLst>
        </pc:spChg>
        <pc:spChg chg="add del">
          <ac:chgData name="Alex Henrique" userId="7ed1e133-3f55-4993-b4e3-43bc639299e3" providerId="ADAL" clId="{3F35CC78-6D23-46DA-8BB0-EC9C42BB79A3}" dt="2025-02-18T21:59:58.585" v="471" actId="26606"/>
          <ac:spMkLst>
            <pc:docMk/>
            <pc:sldMk cId="1089336754" sldId="264"/>
            <ac:spMk id="17" creationId="{2E886C7D-C382-493B-ADAD-58CB79E7CB34}"/>
          </ac:spMkLst>
        </pc:spChg>
        <pc:spChg chg="add del">
          <ac:chgData name="Alex Henrique" userId="7ed1e133-3f55-4993-b4e3-43bc639299e3" providerId="ADAL" clId="{3F35CC78-6D23-46DA-8BB0-EC9C42BB79A3}" dt="2025-02-18T21:59:59.968" v="473" actId="26606"/>
          <ac:spMkLst>
            <pc:docMk/>
            <pc:sldMk cId="1089336754" sldId="264"/>
            <ac:spMk id="19" creationId="{454915C5-707B-4B29-9E6B-116367F8412B}"/>
          </ac:spMkLst>
        </pc:spChg>
        <pc:spChg chg="add del">
          <ac:chgData name="Alex Henrique" userId="7ed1e133-3f55-4993-b4e3-43bc639299e3" providerId="ADAL" clId="{3F35CC78-6D23-46DA-8BB0-EC9C42BB79A3}" dt="2025-02-18T21:59:59.968" v="473" actId="26606"/>
          <ac:spMkLst>
            <pc:docMk/>
            <pc:sldMk cId="1089336754" sldId="264"/>
            <ac:spMk id="20" creationId="{26B8E032-9914-4C00-B51A-C2DA16271D13}"/>
          </ac:spMkLst>
        </pc:spChg>
        <pc:spChg chg="add del">
          <ac:chgData name="Alex Henrique" userId="7ed1e133-3f55-4993-b4e3-43bc639299e3" providerId="ADAL" clId="{3F35CC78-6D23-46DA-8BB0-EC9C42BB79A3}" dt="2025-02-18T21:59:59.968" v="473" actId="26606"/>
          <ac:spMkLst>
            <pc:docMk/>
            <pc:sldMk cId="1089336754" sldId="264"/>
            <ac:spMk id="21" creationId="{43B4841E-E6B6-48C3-BA02-F73659C6DAA1}"/>
          </ac:spMkLst>
        </pc:spChg>
        <pc:graphicFrameChg chg="add del">
          <ac:chgData name="Alex Henrique" userId="7ed1e133-3f55-4993-b4e3-43bc639299e3" providerId="ADAL" clId="{3F35CC78-6D23-46DA-8BB0-EC9C42BB79A3}" dt="2025-02-18T21:59:11.245" v="454" actId="26606"/>
          <ac:graphicFrameMkLst>
            <pc:docMk/>
            <pc:sldMk cId="1089336754" sldId="264"/>
            <ac:graphicFrameMk id="7" creationId="{99C8A04E-943E-4C5A-2B06-DD029BFA8368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21:59:13.052" v="456" actId="26606"/>
          <ac:graphicFrameMkLst>
            <pc:docMk/>
            <pc:sldMk cId="1089336754" sldId="264"/>
            <ac:graphicFrameMk id="8" creationId="{B2AF5314-1E42-32AF-639D-7D0CF31CBD59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21:59:38.640" v="464" actId="26606"/>
          <ac:graphicFrameMkLst>
            <pc:docMk/>
            <pc:sldMk cId="1089336754" sldId="264"/>
            <ac:graphicFrameMk id="9" creationId="{26D15A92-169C-8ADB-6E9F-89D4EB0ABB00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21:59:43.631" v="466" actId="26606"/>
          <ac:graphicFrameMkLst>
            <pc:docMk/>
            <pc:sldMk cId="1089336754" sldId="264"/>
            <ac:graphicFrameMk id="10" creationId="{5DCB81C2-A7A2-E044-ED37-A6F477BE1F09}"/>
          </ac:graphicFrameMkLst>
        </pc:graphicFrameChg>
        <pc:picChg chg="add del">
          <ac:chgData name="Alex Henrique" userId="7ed1e133-3f55-4993-b4e3-43bc639299e3" providerId="ADAL" clId="{3F35CC78-6D23-46DA-8BB0-EC9C42BB79A3}" dt="2025-02-18T21:59:56.401" v="469" actId="26606"/>
          <ac:picMkLst>
            <pc:docMk/>
            <pc:sldMk cId="1089336754" sldId="264"/>
            <ac:picMk id="6" creationId="{90A9C49B-76D8-4E9B-B430-D1ADF40F1CF8}"/>
          </ac:picMkLst>
        </pc:picChg>
      </pc:sldChg>
      <pc:sldChg chg="addSp delSp modSp new mod setBg setClrOvrMap">
        <pc:chgData name="Alex Henrique" userId="7ed1e133-3f55-4993-b4e3-43bc639299e3" providerId="ADAL" clId="{3F35CC78-6D23-46DA-8BB0-EC9C42BB79A3}" dt="2025-02-18T22:57:44.159" v="929" actId="20577"/>
        <pc:sldMkLst>
          <pc:docMk/>
          <pc:sldMk cId="3133970022" sldId="265"/>
        </pc:sldMkLst>
        <pc:spChg chg="mod">
          <ac:chgData name="Alex Henrique" userId="7ed1e133-3f55-4993-b4e3-43bc639299e3" providerId="ADAL" clId="{3F35CC78-6D23-46DA-8BB0-EC9C42BB79A3}" dt="2025-02-18T22:55:41.249" v="903" actId="26606"/>
          <ac:spMkLst>
            <pc:docMk/>
            <pc:sldMk cId="3133970022" sldId="265"/>
            <ac:spMk id="2" creationId="{CD452D6A-D48D-7005-4685-7F9CAD81ABF3}"/>
          </ac:spMkLst>
        </pc:spChg>
        <pc:spChg chg="del">
          <ac:chgData name="Alex Henrique" userId="7ed1e133-3f55-4993-b4e3-43bc639299e3" providerId="ADAL" clId="{3F35CC78-6D23-46DA-8BB0-EC9C42BB79A3}" dt="2025-02-18T22:06:15.908" v="511" actId="478"/>
          <ac:spMkLst>
            <pc:docMk/>
            <pc:sldMk cId="3133970022" sldId="265"/>
            <ac:spMk id="3" creationId="{543F9E22-CDE2-8588-A7C3-ABF2F8F0E991}"/>
          </ac:spMkLst>
        </pc:spChg>
        <pc:spChg chg="add del mod ord">
          <ac:chgData name="Alex Henrique" userId="7ed1e133-3f55-4993-b4e3-43bc639299e3" providerId="ADAL" clId="{3F35CC78-6D23-46DA-8BB0-EC9C42BB79A3}" dt="2025-02-18T22:51:16.707" v="870" actId="478"/>
          <ac:spMkLst>
            <pc:docMk/>
            <pc:sldMk cId="3133970022" sldId="265"/>
            <ac:spMk id="5" creationId="{60F25439-EFBC-1FB5-0D9C-C2070E2FD703}"/>
          </ac:spMkLst>
        </pc:spChg>
        <pc:spChg chg="add del mod">
          <ac:chgData name="Alex Henrique" userId="7ed1e133-3f55-4993-b4e3-43bc639299e3" providerId="ADAL" clId="{3F35CC78-6D23-46DA-8BB0-EC9C42BB79A3}" dt="2025-02-18T22:51:18.030" v="871" actId="478"/>
          <ac:spMkLst>
            <pc:docMk/>
            <pc:sldMk cId="3133970022" sldId="265"/>
            <ac:spMk id="7" creationId="{603DAA15-A8C8-B777-DFE6-96604D87DA12}"/>
          </ac:spMkLst>
        </pc:spChg>
        <pc:spChg chg="add del mod">
          <ac:chgData name="Alex Henrique" userId="7ed1e133-3f55-4993-b4e3-43bc639299e3" providerId="ADAL" clId="{3F35CC78-6D23-46DA-8BB0-EC9C42BB79A3}" dt="2025-02-18T22:51:19.326" v="872" actId="478"/>
          <ac:spMkLst>
            <pc:docMk/>
            <pc:sldMk cId="3133970022" sldId="265"/>
            <ac:spMk id="9" creationId="{41ECC639-5A68-90FE-B1D8-24D56B465346}"/>
          </ac:spMkLst>
        </pc:spChg>
        <pc:spChg chg="add del mod">
          <ac:chgData name="Alex Henrique" userId="7ed1e133-3f55-4993-b4e3-43bc639299e3" providerId="ADAL" clId="{3F35CC78-6D23-46DA-8BB0-EC9C42BB79A3}" dt="2025-02-18T22:54:12.007" v="874" actId="478"/>
          <ac:spMkLst>
            <pc:docMk/>
            <pc:sldMk cId="3133970022" sldId="265"/>
            <ac:spMk id="10" creationId="{1141C64A-F47C-E341-C20A-1156C498539D}"/>
          </ac:spMkLst>
        </pc:spChg>
        <pc:spChg chg="add del mod">
          <ac:chgData name="Alex Henrique" userId="7ed1e133-3f55-4993-b4e3-43bc639299e3" providerId="ADAL" clId="{3F35CC78-6D23-46DA-8BB0-EC9C42BB79A3}" dt="2025-02-18T22:54:25.797" v="876" actId="478"/>
          <ac:spMkLst>
            <pc:docMk/>
            <pc:sldMk cId="3133970022" sldId="265"/>
            <ac:spMk id="12" creationId="{4E1A2245-8675-7638-F6DE-52BC7F3563E9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14" creationId="{768C21D0-E473-4822-976E-2A142825DF2F}"/>
          </ac:spMkLst>
        </pc:spChg>
        <pc:spChg chg="add del mod ord">
          <ac:chgData name="Alex Henrique" userId="7ed1e133-3f55-4993-b4e3-43bc639299e3" providerId="ADAL" clId="{3F35CC78-6D23-46DA-8BB0-EC9C42BB79A3}" dt="2025-02-18T22:55:45.660" v="908" actId="26606"/>
          <ac:spMkLst>
            <pc:docMk/>
            <pc:sldMk cId="3133970022" sldId="265"/>
            <ac:spMk id="15" creationId="{8A06ADE0-5566-C0D9-2192-6CC81AFCE5F5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16" creationId="{0022C4D8-970B-4A32-B0BD-AAC4366E776A}"/>
          </ac:spMkLst>
        </pc:spChg>
        <pc:spChg chg="add mod">
          <ac:chgData name="Alex Henrique" userId="7ed1e133-3f55-4993-b4e3-43bc639299e3" providerId="ADAL" clId="{3F35CC78-6D23-46DA-8BB0-EC9C42BB79A3}" dt="2025-02-18T22:57:44.159" v="929" actId="20577"/>
          <ac:spMkLst>
            <pc:docMk/>
            <pc:sldMk cId="3133970022" sldId="265"/>
            <ac:spMk id="19" creationId="{C810410E-572D-B77E-EAC6-30D3D9E5EF0C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20" creationId="{90685A20-1F41-4F9F-B2D0-36102711294B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22" creationId="{DC5DB6CE-C89E-499E-92B7-5EC84776780C}"/>
          </ac:spMkLst>
        </pc:spChg>
        <pc:spChg chg="add del">
          <ac:chgData name="Alex Henrique" userId="7ed1e133-3f55-4993-b4e3-43bc639299e3" providerId="ADAL" clId="{3F35CC78-6D23-46DA-8BB0-EC9C42BB79A3}" dt="2025-02-18T22:55:05.982" v="883" actId="26606"/>
          <ac:spMkLst>
            <pc:docMk/>
            <pc:sldMk cId="3133970022" sldId="265"/>
            <ac:spMk id="23" creationId="{A69E3989-C462-49A6-86A8-355B60134A11}"/>
          </ac:spMkLst>
        </pc:spChg>
        <pc:spChg chg="add del">
          <ac:chgData name="Alex Henrique" userId="7ed1e133-3f55-4993-b4e3-43bc639299e3" providerId="ADAL" clId="{3F35CC78-6D23-46DA-8BB0-EC9C42BB79A3}" dt="2025-02-18T22:55:05.982" v="883" actId="26606"/>
          <ac:spMkLst>
            <pc:docMk/>
            <pc:sldMk cId="3133970022" sldId="265"/>
            <ac:spMk id="25" creationId="{8FE4B8E1-4108-4F3B-AA31-922474DCDBEF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26" creationId="{729AC5FB-82CE-4893-AA8A-B3674305C35E}"/>
          </ac:spMkLst>
        </pc:spChg>
        <pc:spChg chg="add del">
          <ac:chgData name="Alex Henrique" userId="7ed1e133-3f55-4993-b4e3-43bc639299e3" providerId="ADAL" clId="{3F35CC78-6D23-46DA-8BB0-EC9C42BB79A3}" dt="2025-02-18T22:55:07.412" v="885" actId="26606"/>
          <ac:spMkLst>
            <pc:docMk/>
            <pc:sldMk cId="3133970022" sldId="265"/>
            <ac:spMk id="27" creationId="{329F45E3-C125-49F5-863F-3F771273B79A}"/>
          </ac:spMkLst>
        </pc:spChg>
        <pc:spChg chg="add del">
          <ac:chgData name="Alex Henrique" userId="7ed1e133-3f55-4993-b4e3-43bc639299e3" providerId="ADAL" clId="{3F35CC78-6D23-46DA-8BB0-EC9C42BB79A3}" dt="2025-02-18T22:06:45.247" v="519" actId="26606"/>
          <ac:spMkLst>
            <pc:docMk/>
            <pc:sldMk cId="3133970022" sldId="265"/>
            <ac:spMk id="28" creationId="{9CD8E901-F3D3-4B87-A340-DFEAC61F96E5}"/>
          </ac:spMkLst>
        </pc:spChg>
        <pc:spChg chg="add del">
          <ac:chgData name="Alex Henrique" userId="7ed1e133-3f55-4993-b4e3-43bc639299e3" providerId="ADAL" clId="{3F35CC78-6D23-46DA-8BB0-EC9C42BB79A3}" dt="2025-02-18T22:55:07.412" v="885" actId="26606"/>
          <ac:spMkLst>
            <pc:docMk/>
            <pc:sldMk cId="3133970022" sldId="265"/>
            <ac:spMk id="29" creationId="{F23C6175-7110-4DB0-BEA4-FC1D293020BC}"/>
          </ac:spMkLst>
        </pc:spChg>
        <pc:spChg chg="add del">
          <ac:chgData name="Alex Henrique" userId="7ed1e133-3f55-4993-b4e3-43bc639299e3" providerId="ADAL" clId="{3F35CC78-6D23-46DA-8BB0-EC9C42BB79A3}" dt="2025-02-18T22:06:46.444" v="521" actId="26606"/>
          <ac:spMkLst>
            <pc:docMk/>
            <pc:sldMk cId="3133970022" sldId="265"/>
            <ac:spMk id="30" creationId="{D03F1B22-6BE5-407A-9027-D46237C736FC}"/>
          </ac:spMkLst>
        </pc:spChg>
        <pc:spChg chg="add del">
          <ac:chgData name="Alex Henrique" userId="7ed1e133-3f55-4993-b4e3-43bc639299e3" providerId="ADAL" clId="{3F35CC78-6D23-46DA-8BB0-EC9C42BB79A3}" dt="2025-02-18T22:06:46.444" v="521" actId="26606"/>
          <ac:spMkLst>
            <pc:docMk/>
            <pc:sldMk cId="3133970022" sldId="265"/>
            <ac:spMk id="32" creationId="{80D990FE-A961-4BD0-BE00-23C4B8CFAE5D}"/>
          </ac:spMkLst>
        </pc:spChg>
        <pc:spChg chg="add del">
          <ac:chgData name="Alex Henrique" userId="7ed1e133-3f55-4993-b4e3-43bc639299e3" providerId="ADAL" clId="{3F35CC78-6D23-46DA-8BB0-EC9C42BB79A3}" dt="2025-02-18T22:06:46.444" v="521" actId="26606"/>
          <ac:spMkLst>
            <pc:docMk/>
            <pc:sldMk cId="3133970022" sldId="265"/>
            <ac:spMk id="33" creationId="{750844DA-CE45-4F7E-A994-16D702DBCFF1}"/>
          </ac:spMkLst>
        </pc:spChg>
        <pc:spChg chg="add del">
          <ac:chgData name="Alex Henrique" userId="7ed1e133-3f55-4993-b4e3-43bc639299e3" providerId="ADAL" clId="{3F35CC78-6D23-46DA-8BB0-EC9C42BB79A3}" dt="2025-02-18T22:55:07.412" v="885" actId="26606"/>
          <ac:spMkLst>
            <pc:docMk/>
            <pc:sldMk cId="3133970022" sldId="265"/>
            <ac:spMk id="34" creationId="{63354FDC-AD2B-4C53-819C-6ABAD42EA48A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35" creationId="{768C21D0-E473-4822-976E-2A142825DF2F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36" creationId="{0022C4D8-970B-4A32-B0BD-AAC4366E776A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38" creationId="{0DFDC335-8810-4D67-AE66-6949FFB4AB58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39" creationId="{FEA5799E-E81E-4CF6-85FC-A4FD373B4944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40" creationId="{5C6017A4-C87C-43AB-982C-598BF39707DF}"/>
          </ac:spMkLst>
        </pc:spChg>
        <pc:spChg chg="add del">
          <ac:chgData name="Alex Henrique" userId="7ed1e133-3f55-4993-b4e3-43bc639299e3" providerId="ADAL" clId="{3F35CC78-6D23-46DA-8BB0-EC9C42BB79A3}" dt="2025-02-18T22:06:50.511" v="523" actId="26606"/>
          <ac:spMkLst>
            <pc:docMk/>
            <pc:sldMk cId="3133970022" sldId="265"/>
            <ac:spMk id="41" creationId="{318AF29E-D058-49A4-B682-D4CC9D80C2C7}"/>
          </ac:spMkLst>
        </pc:spChg>
        <pc:spChg chg="add del">
          <ac:chgData name="Alex Henrique" userId="7ed1e133-3f55-4993-b4e3-43bc639299e3" providerId="ADAL" clId="{3F35CC78-6D23-46DA-8BB0-EC9C42BB79A3}" dt="2025-02-18T22:06:52.463" v="525" actId="26606"/>
          <ac:spMkLst>
            <pc:docMk/>
            <pc:sldMk cId="3133970022" sldId="265"/>
            <ac:spMk id="43" creationId="{D4D0B494-3468-4218-A0AD-0DFE7D03DF0B}"/>
          </ac:spMkLst>
        </pc:spChg>
        <pc:spChg chg="add del">
          <ac:chgData name="Alex Henrique" userId="7ed1e133-3f55-4993-b4e3-43bc639299e3" providerId="ADAL" clId="{3F35CC78-6D23-46DA-8BB0-EC9C42BB79A3}" dt="2025-02-18T22:06:52.463" v="525" actId="26606"/>
          <ac:spMkLst>
            <pc:docMk/>
            <pc:sldMk cId="3133970022" sldId="265"/>
            <ac:spMk id="44" creationId="{104D1E20-3B27-4677-AEF1-177A6B9527C7}"/>
          </ac:spMkLst>
        </pc:spChg>
        <pc:spChg chg="add del">
          <ac:chgData name="Alex Henrique" userId="7ed1e133-3f55-4993-b4e3-43bc639299e3" providerId="ADAL" clId="{3F35CC78-6D23-46DA-8BB0-EC9C42BB79A3}" dt="2025-02-18T22:06:52.463" v="525" actId="26606"/>
          <ac:spMkLst>
            <pc:docMk/>
            <pc:sldMk cId="3133970022" sldId="265"/>
            <ac:spMk id="45" creationId="{84321347-3028-485E-A80B-1656229DEA1A}"/>
          </ac:spMkLst>
        </pc:spChg>
        <pc:spChg chg="add del">
          <ac:chgData name="Alex Henrique" userId="7ed1e133-3f55-4993-b4e3-43bc639299e3" providerId="ADAL" clId="{3F35CC78-6D23-46DA-8BB0-EC9C42BB79A3}" dt="2025-02-18T22:06:52.463" v="525" actId="26606"/>
          <ac:spMkLst>
            <pc:docMk/>
            <pc:sldMk cId="3133970022" sldId="265"/>
            <ac:spMk id="46" creationId="{6DB5C63C-C4C2-4329-A134-7BF877A5D244}"/>
          </ac:spMkLst>
        </pc:spChg>
        <pc:spChg chg="add del">
          <ac:chgData name="Alex Henrique" userId="7ed1e133-3f55-4993-b4e3-43bc639299e3" providerId="ADAL" clId="{3F35CC78-6D23-46DA-8BB0-EC9C42BB79A3}" dt="2025-02-18T22:06:53.210" v="527" actId="26606"/>
          <ac:spMkLst>
            <pc:docMk/>
            <pc:sldMk cId="3133970022" sldId="265"/>
            <ac:spMk id="48" creationId="{19D4C5DF-74B1-4E1A-B932-9C6E9B01F010}"/>
          </ac:spMkLst>
        </pc:spChg>
        <pc:spChg chg="add del">
          <ac:chgData name="Alex Henrique" userId="7ed1e133-3f55-4993-b4e3-43bc639299e3" providerId="ADAL" clId="{3F35CC78-6D23-46DA-8BB0-EC9C42BB79A3}" dt="2025-02-18T22:06:53.210" v="527" actId="26606"/>
          <ac:spMkLst>
            <pc:docMk/>
            <pc:sldMk cId="3133970022" sldId="265"/>
            <ac:spMk id="49" creationId="{E9E69831-807B-400A-A7FD-B15B382E515F}"/>
          </ac:spMkLst>
        </pc:spChg>
        <pc:spChg chg="add del">
          <ac:chgData name="Alex Henrique" userId="7ed1e133-3f55-4993-b4e3-43bc639299e3" providerId="ADAL" clId="{3F35CC78-6D23-46DA-8BB0-EC9C42BB79A3}" dt="2025-02-18T22:06:53.210" v="527" actId="26606"/>
          <ac:spMkLst>
            <pc:docMk/>
            <pc:sldMk cId="3133970022" sldId="265"/>
            <ac:spMk id="51" creationId="{816A0910-E155-4FAA-B7F6-D4F069816B56}"/>
          </ac:spMkLst>
        </pc:spChg>
        <pc:spChg chg="add del">
          <ac:chgData name="Alex Henrique" userId="7ed1e133-3f55-4993-b4e3-43bc639299e3" providerId="ADAL" clId="{3F35CC78-6D23-46DA-8BB0-EC9C42BB79A3}" dt="2025-02-18T22:06:53.210" v="527" actId="26606"/>
          <ac:spMkLst>
            <pc:docMk/>
            <pc:sldMk cId="3133970022" sldId="265"/>
            <ac:spMk id="52" creationId="{8B18EDDE-913C-40C4-A651-874AA62DB4C9}"/>
          </ac:spMkLst>
        </pc:spChg>
        <pc:spChg chg="add del">
          <ac:chgData name="Alex Henrique" userId="7ed1e133-3f55-4993-b4e3-43bc639299e3" providerId="ADAL" clId="{3F35CC78-6D23-46DA-8BB0-EC9C42BB79A3}" dt="2025-02-18T22:06:53.210" v="527" actId="26606"/>
          <ac:spMkLst>
            <pc:docMk/>
            <pc:sldMk cId="3133970022" sldId="265"/>
            <ac:spMk id="53" creationId="{8950D28F-A1A0-48B5-97FD-3056E689A266}"/>
          </ac:spMkLst>
        </pc:spChg>
        <pc:spChg chg="add del">
          <ac:chgData name="Alex Henrique" userId="7ed1e133-3f55-4993-b4e3-43bc639299e3" providerId="ADAL" clId="{3F35CC78-6D23-46DA-8BB0-EC9C42BB79A3}" dt="2025-02-18T22:55:07.412" v="885" actId="26606"/>
          <ac:spMkLst>
            <pc:docMk/>
            <pc:sldMk cId="3133970022" sldId="265"/>
            <ac:spMk id="55" creationId="{14A69E81-40C1-4C29-85AB-788C974AEA35}"/>
          </ac:spMkLst>
        </pc:spChg>
        <pc:spChg chg="add del">
          <ac:chgData name="Alex Henrique" userId="7ed1e133-3f55-4993-b4e3-43bc639299e3" providerId="ADAL" clId="{3F35CC78-6D23-46DA-8BB0-EC9C42BB79A3}" dt="2025-02-18T22:06:55.262" v="529" actId="26606"/>
          <ac:spMkLst>
            <pc:docMk/>
            <pc:sldMk cId="3133970022" sldId="265"/>
            <ac:spMk id="56" creationId="{19D4C5DF-74B1-4E1A-B932-9C6E9B01F010}"/>
          </ac:spMkLst>
        </pc:spChg>
        <pc:spChg chg="add del">
          <ac:chgData name="Alex Henrique" userId="7ed1e133-3f55-4993-b4e3-43bc639299e3" providerId="ADAL" clId="{3F35CC78-6D23-46DA-8BB0-EC9C42BB79A3}" dt="2025-02-18T22:06:55.262" v="529" actId="26606"/>
          <ac:spMkLst>
            <pc:docMk/>
            <pc:sldMk cId="3133970022" sldId="265"/>
            <ac:spMk id="57" creationId="{E9E69831-807B-400A-A7FD-B15B382E515F}"/>
          </ac:spMkLst>
        </pc:spChg>
        <pc:spChg chg="add del">
          <ac:chgData name="Alex Henrique" userId="7ed1e133-3f55-4993-b4e3-43bc639299e3" providerId="ADAL" clId="{3F35CC78-6D23-46DA-8BB0-EC9C42BB79A3}" dt="2025-02-18T22:06:55.262" v="529" actId="26606"/>
          <ac:spMkLst>
            <pc:docMk/>
            <pc:sldMk cId="3133970022" sldId="265"/>
            <ac:spMk id="59" creationId="{64CA4031-9BD3-4A66-ABBD-5F10EF30B979}"/>
          </ac:spMkLst>
        </pc:spChg>
        <pc:spChg chg="add del">
          <ac:chgData name="Alex Henrique" userId="7ed1e133-3f55-4993-b4e3-43bc639299e3" providerId="ADAL" clId="{3F35CC78-6D23-46DA-8BB0-EC9C42BB79A3}" dt="2025-02-18T22:06:55.262" v="529" actId="26606"/>
          <ac:spMkLst>
            <pc:docMk/>
            <pc:sldMk cId="3133970022" sldId="265"/>
            <ac:spMk id="60" creationId="{76EF8CB3-3E4A-40F8-8911-722D7EC9584B}"/>
          </ac:spMkLst>
        </pc:spChg>
        <pc:spChg chg="add del">
          <ac:chgData name="Alex Henrique" userId="7ed1e133-3f55-4993-b4e3-43bc639299e3" providerId="ADAL" clId="{3F35CC78-6D23-46DA-8BB0-EC9C42BB79A3}" dt="2025-02-18T22:06:55.262" v="529" actId="26606"/>
          <ac:spMkLst>
            <pc:docMk/>
            <pc:sldMk cId="3133970022" sldId="265"/>
            <ac:spMk id="61" creationId="{E105A3BC-7229-4702-8E3A-936E37967E7E}"/>
          </ac:spMkLst>
        </pc:spChg>
        <pc:spChg chg="add del">
          <ac:chgData name="Alex Henrique" userId="7ed1e133-3f55-4993-b4e3-43bc639299e3" providerId="ADAL" clId="{3F35CC78-6D23-46DA-8BB0-EC9C42BB79A3}" dt="2025-02-18T22:55:09.625" v="887" actId="26606"/>
          <ac:spMkLst>
            <pc:docMk/>
            <pc:sldMk cId="3133970022" sldId="265"/>
            <ac:spMk id="63" creationId="{A69E3989-C462-49A6-86A8-355B60134A11}"/>
          </ac:spMkLst>
        </pc:spChg>
        <pc:spChg chg="add del">
          <ac:chgData name="Alex Henrique" userId="7ed1e133-3f55-4993-b4e3-43bc639299e3" providerId="ADAL" clId="{3F35CC78-6D23-46DA-8BB0-EC9C42BB79A3}" dt="2025-02-18T22:55:09.625" v="887" actId="26606"/>
          <ac:spMkLst>
            <pc:docMk/>
            <pc:sldMk cId="3133970022" sldId="265"/>
            <ac:spMk id="64" creationId="{8FE4B8E1-4108-4F3B-AA31-922474DCDBEF}"/>
          </ac:spMkLst>
        </pc:spChg>
        <pc:spChg chg="add del">
          <ac:chgData name="Alex Henrique" userId="7ed1e133-3f55-4993-b4e3-43bc639299e3" providerId="ADAL" clId="{3F35CC78-6D23-46DA-8BB0-EC9C42BB79A3}" dt="2025-02-18T22:55:18.232" v="889" actId="26606"/>
          <ac:spMkLst>
            <pc:docMk/>
            <pc:sldMk cId="3133970022" sldId="265"/>
            <ac:spMk id="65" creationId="{A9D068DB-E7E7-4102-9402-EAA049E13118}"/>
          </ac:spMkLst>
        </pc:spChg>
        <pc:spChg chg="add del">
          <ac:chgData name="Alex Henrique" userId="7ed1e133-3f55-4993-b4e3-43bc639299e3" providerId="ADAL" clId="{3F35CC78-6D23-46DA-8BB0-EC9C42BB79A3}" dt="2025-02-18T22:55:18.232" v="889" actId="26606"/>
          <ac:spMkLst>
            <pc:docMk/>
            <pc:sldMk cId="3133970022" sldId="265"/>
            <ac:spMk id="66" creationId="{96C8906C-CCD9-4F71-B3DD-BC1331E1A9E8}"/>
          </ac:spMkLst>
        </pc:spChg>
        <pc:spChg chg="add del">
          <ac:chgData name="Alex Henrique" userId="7ed1e133-3f55-4993-b4e3-43bc639299e3" providerId="ADAL" clId="{3F35CC78-6D23-46DA-8BB0-EC9C42BB79A3}" dt="2025-02-18T22:55:18.232" v="889" actId="26606"/>
          <ac:spMkLst>
            <pc:docMk/>
            <pc:sldMk cId="3133970022" sldId="265"/>
            <ac:spMk id="68" creationId="{15746F23-6A4C-4A1F-A0CE-A0C8537D5247}"/>
          </ac:spMkLst>
        </pc:spChg>
        <pc:spChg chg="add del">
          <ac:chgData name="Alex Henrique" userId="7ed1e133-3f55-4993-b4e3-43bc639299e3" providerId="ADAL" clId="{3F35CC78-6D23-46DA-8BB0-EC9C42BB79A3}" dt="2025-02-18T22:55:18.232" v="889" actId="26606"/>
          <ac:spMkLst>
            <pc:docMk/>
            <pc:sldMk cId="3133970022" sldId="265"/>
            <ac:spMk id="70" creationId="{87CC7517-DC26-4B88-BF95-5D09F3E93EDE}"/>
          </ac:spMkLst>
        </pc:spChg>
        <pc:spChg chg="add del">
          <ac:chgData name="Alex Henrique" userId="7ed1e133-3f55-4993-b4e3-43bc639299e3" providerId="ADAL" clId="{3F35CC78-6D23-46DA-8BB0-EC9C42BB79A3}" dt="2025-02-18T22:55:18.232" v="889" actId="26606"/>
          <ac:spMkLst>
            <pc:docMk/>
            <pc:sldMk cId="3133970022" sldId="265"/>
            <ac:spMk id="71" creationId="{D87C466A-2605-4E25-9E19-8E277E2EAEE6}"/>
          </ac:spMkLst>
        </pc:spChg>
        <pc:spChg chg="add del">
          <ac:chgData name="Alex Henrique" userId="7ed1e133-3f55-4993-b4e3-43bc639299e3" providerId="ADAL" clId="{3F35CC78-6D23-46DA-8BB0-EC9C42BB79A3}" dt="2025-02-18T22:55:26.837" v="891" actId="26606"/>
          <ac:spMkLst>
            <pc:docMk/>
            <pc:sldMk cId="3133970022" sldId="265"/>
            <ac:spMk id="74" creationId="{A69E3989-C462-49A6-86A8-355B60134A11}"/>
          </ac:spMkLst>
        </pc:spChg>
        <pc:spChg chg="add del">
          <ac:chgData name="Alex Henrique" userId="7ed1e133-3f55-4993-b4e3-43bc639299e3" providerId="ADAL" clId="{3F35CC78-6D23-46DA-8BB0-EC9C42BB79A3}" dt="2025-02-18T22:55:26.837" v="891" actId="26606"/>
          <ac:spMkLst>
            <pc:docMk/>
            <pc:sldMk cId="3133970022" sldId="265"/>
            <ac:spMk id="75" creationId="{8FE4B8E1-4108-4F3B-AA31-922474DCDBEF}"/>
          </ac:spMkLst>
        </pc:spChg>
        <pc:spChg chg="add del">
          <ac:chgData name="Alex Henrique" userId="7ed1e133-3f55-4993-b4e3-43bc639299e3" providerId="ADAL" clId="{3F35CC78-6D23-46DA-8BB0-EC9C42BB79A3}" dt="2025-02-18T22:55:27.718" v="893" actId="26606"/>
          <ac:spMkLst>
            <pc:docMk/>
            <pc:sldMk cId="3133970022" sldId="265"/>
            <ac:spMk id="77" creationId="{A9D068DB-E7E7-4102-9402-EAA049E13118}"/>
          </ac:spMkLst>
        </pc:spChg>
        <pc:spChg chg="add del">
          <ac:chgData name="Alex Henrique" userId="7ed1e133-3f55-4993-b4e3-43bc639299e3" providerId="ADAL" clId="{3F35CC78-6D23-46DA-8BB0-EC9C42BB79A3}" dt="2025-02-18T22:55:27.718" v="893" actId="26606"/>
          <ac:spMkLst>
            <pc:docMk/>
            <pc:sldMk cId="3133970022" sldId="265"/>
            <ac:spMk id="78" creationId="{96C8906C-CCD9-4F71-B3DD-BC1331E1A9E8}"/>
          </ac:spMkLst>
        </pc:spChg>
        <pc:spChg chg="add del">
          <ac:chgData name="Alex Henrique" userId="7ed1e133-3f55-4993-b4e3-43bc639299e3" providerId="ADAL" clId="{3F35CC78-6D23-46DA-8BB0-EC9C42BB79A3}" dt="2025-02-18T22:55:27.718" v="893" actId="26606"/>
          <ac:spMkLst>
            <pc:docMk/>
            <pc:sldMk cId="3133970022" sldId="265"/>
            <ac:spMk id="80" creationId="{15746F23-6A4C-4A1F-A0CE-A0C8537D5247}"/>
          </ac:spMkLst>
        </pc:spChg>
        <pc:spChg chg="add del">
          <ac:chgData name="Alex Henrique" userId="7ed1e133-3f55-4993-b4e3-43bc639299e3" providerId="ADAL" clId="{3F35CC78-6D23-46DA-8BB0-EC9C42BB79A3}" dt="2025-02-18T22:55:27.718" v="893" actId="26606"/>
          <ac:spMkLst>
            <pc:docMk/>
            <pc:sldMk cId="3133970022" sldId="265"/>
            <ac:spMk id="82" creationId="{87CC7517-DC26-4B88-BF95-5D09F3E93EDE}"/>
          </ac:spMkLst>
        </pc:spChg>
        <pc:spChg chg="add del">
          <ac:chgData name="Alex Henrique" userId="7ed1e133-3f55-4993-b4e3-43bc639299e3" providerId="ADAL" clId="{3F35CC78-6D23-46DA-8BB0-EC9C42BB79A3}" dt="2025-02-18T22:55:27.718" v="893" actId="26606"/>
          <ac:spMkLst>
            <pc:docMk/>
            <pc:sldMk cId="3133970022" sldId="265"/>
            <ac:spMk id="83" creationId="{D87C466A-2605-4E25-9E19-8E277E2EAEE6}"/>
          </ac:spMkLst>
        </pc:spChg>
        <pc:spChg chg="add del">
          <ac:chgData name="Alex Henrique" userId="7ed1e133-3f55-4993-b4e3-43bc639299e3" providerId="ADAL" clId="{3F35CC78-6D23-46DA-8BB0-EC9C42BB79A3}" dt="2025-02-18T22:55:29.638" v="895" actId="26606"/>
          <ac:spMkLst>
            <pc:docMk/>
            <pc:sldMk cId="3133970022" sldId="265"/>
            <ac:spMk id="85" creationId="{A9D068DB-E7E7-4102-9402-EAA049E13118}"/>
          </ac:spMkLst>
        </pc:spChg>
        <pc:spChg chg="add del">
          <ac:chgData name="Alex Henrique" userId="7ed1e133-3f55-4993-b4e3-43bc639299e3" providerId="ADAL" clId="{3F35CC78-6D23-46DA-8BB0-EC9C42BB79A3}" dt="2025-02-18T22:55:29.638" v="895" actId="26606"/>
          <ac:spMkLst>
            <pc:docMk/>
            <pc:sldMk cId="3133970022" sldId="265"/>
            <ac:spMk id="86" creationId="{96C8906C-CCD9-4F71-B3DD-BC1331E1A9E8}"/>
          </ac:spMkLst>
        </pc:spChg>
        <pc:spChg chg="add del">
          <ac:chgData name="Alex Henrique" userId="7ed1e133-3f55-4993-b4e3-43bc639299e3" providerId="ADAL" clId="{3F35CC78-6D23-46DA-8BB0-EC9C42BB79A3}" dt="2025-02-18T22:55:29.638" v="895" actId="26606"/>
          <ac:spMkLst>
            <pc:docMk/>
            <pc:sldMk cId="3133970022" sldId="265"/>
            <ac:spMk id="88" creationId="{AE71F1F1-884B-489D-A40A-9F508C775C5B}"/>
          </ac:spMkLst>
        </pc:spChg>
        <pc:spChg chg="add del">
          <ac:chgData name="Alex Henrique" userId="7ed1e133-3f55-4993-b4e3-43bc639299e3" providerId="ADAL" clId="{3F35CC78-6D23-46DA-8BB0-EC9C42BB79A3}" dt="2025-02-18T22:55:29.638" v="895" actId="26606"/>
          <ac:spMkLst>
            <pc:docMk/>
            <pc:sldMk cId="3133970022" sldId="265"/>
            <ac:spMk id="89" creationId="{A1594514-7BDF-49FE-A56F-138659FCDCAD}"/>
          </ac:spMkLst>
        </pc:spChg>
        <pc:spChg chg="add del">
          <ac:chgData name="Alex Henrique" userId="7ed1e133-3f55-4993-b4e3-43bc639299e3" providerId="ADAL" clId="{3F35CC78-6D23-46DA-8BB0-EC9C42BB79A3}" dt="2025-02-18T22:55:29.638" v="895" actId="26606"/>
          <ac:spMkLst>
            <pc:docMk/>
            <pc:sldMk cId="3133970022" sldId="265"/>
            <ac:spMk id="90" creationId="{0505BD93-4733-414D-B71A-2276F622F790}"/>
          </ac:spMkLst>
        </pc:spChg>
        <pc:spChg chg="add del">
          <ac:chgData name="Alex Henrique" userId="7ed1e133-3f55-4993-b4e3-43bc639299e3" providerId="ADAL" clId="{3F35CC78-6D23-46DA-8BB0-EC9C42BB79A3}" dt="2025-02-18T22:55:30.454" v="897" actId="26606"/>
          <ac:spMkLst>
            <pc:docMk/>
            <pc:sldMk cId="3133970022" sldId="265"/>
            <ac:spMk id="92" creationId="{F532AA8F-7655-4585-B919-E2A0FD87E715}"/>
          </ac:spMkLst>
        </pc:spChg>
        <pc:spChg chg="add del">
          <ac:chgData name="Alex Henrique" userId="7ed1e133-3f55-4993-b4e3-43bc639299e3" providerId="ADAL" clId="{3F35CC78-6D23-46DA-8BB0-EC9C42BB79A3}" dt="2025-02-18T22:55:30.454" v="897" actId="26606"/>
          <ac:spMkLst>
            <pc:docMk/>
            <pc:sldMk cId="3133970022" sldId="265"/>
            <ac:spMk id="94" creationId="{BACADE56-B590-4E65-AF77-CEDAB0E2C033}"/>
          </ac:spMkLst>
        </pc:spChg>
        <pc:spChg chg="add del">
          <ac:chgData name="Alex Henrique" userId="7ed1e133-3f55-4993-b4e3-43bc639299e3" providerId="ADAL" clId="{3F35CC78-6D23-46DA-8BB0-EC9C42BB79A3}" dt="2025-02-18T22:55:30.454" v="897" actId="26606"/>
          <ac:spMkLst>
            <pc:docMk/>
            <pc:sldMk cId="3133970022" sldId="265"/>
            <ac:spMk id="95" creationId="{1CD6EB25-01BC-4EB1-8BED-E81046194E5F}"/>
          </ac:spMkLst>
        </pc:spChg>
        <pc:spChg chg="add del">
          <ac:chgData name="Alex Henrique" userId="7ed1e133-3f55-4993-b4e3-43bc639299e3" providerId="ADAL" clId="{3F35CC78-6D23-46DA-8BB0-EC9C42BB79A3}" dt="2025-02-18T22:55:31.982" v="899" actId="26606"/>
          <ac:spMkLst>
            <pc:docMk/>
            <pc:sldMk cId="3133970022" sldId="265"/>
            <ac:spMk id="97" creationId="{329F45E3-C125-49F5-863F-3F771273B79A}"/>
          </ac:spMkLst>
        </pc:spChg>
        <pc:spChg chg="add del">
          <ac:chgData name="Alex Henrique" userId="7ed1e133-3f55-4993-b4e3-43bc639299e3" providerId="ADAL" clId="{3F35CC78-6D23-46DA-8BB0-EC9C42BB79A3}" dt="2025-02-18T22:55:31.982" v="899" actId="26606"/>
          <ac:spMkLst>
            <pc:docMk/>
            <pc:sldMk cId="3133970022" sldId="265"/>
            <ac:spMk id="98" creationId="{F23C6175-7110-4DB0-BEA4-FC1D293020BC}"/>
          </ac:spMkLst>
        </pc:spChg>
        <pc:spChg chg="add del">
          <ac:chgData name="Alex Henrique" userId="7ed1e133-3f55-4993-b4e3-43bc639299e3" providerId="ADAL" clId="{3F35CC78-6D23-46DA-8BB0-EC9C42BB79A3}" dt="2025-02-18T22:55:31.982" v="899" actId="26606"/>
          <ac:spMkLst>
            <pc:docMk/>
            <pc:sldMk cId="3133970022" sldId="265"/>
            <ac:spMk id="101" creationId="{5E5976DF-0EAA-46D4-9BCB-BD689444A325}"/>
          </ac:spMkLst>
        </pc:spChg>
        <pc:spChg chg="add del">
          <ac:chgData name="Alex Henrique" userId="7ed1e133-3f55-4993-b4e3-43bc639299e3" providerId="ADAL" clId="{3F35CC78-6D23-46DA-8BB0-EC9C42BB79A3}" dt="2025-02-18T22:55:31.982" v="899" actId="26606"/>
          <ac:spMkLst>
            <pc:docMk/>
            <pc:sldMk cId="3133970022" sldId="265"/>
            <ac:spMk id="102" creationId="{64648040-62BC-4A8B-896F-E8D87A643FCF}"/>
          </ac:spMkLst>
        </pc:spChg>
        <pc:spChg chg="add del">
          <ac:chgData name="Alex Henrique" userId="7ed1e133-3f55-4993-b4e3-43bc639299e3" providerId="ADAL" clId="{3F35CC78-6D23-46DA-8BB0-EC9C42BB79A3}" dt="2025-02-18T22:55:33.141" v="901" actId="26606"/>
          <ac:spMkLst>
            <pc:docMk/>
            <pc:sldMk cId="3133970022" sldId="265"/>
            <ac:spMk id="104" creationId="{A9D068DB-E7E7-4102-9402-EAA049E13118}"/>
          </ac:spMkLst>
        </pc:spChg>
        <pc:spChg chg="add del">
          <ac:chgData name="Alex Henrique" userId="7ed1e133-3f55-4993-b4e3-43bc639299e3" providerId="ADAL" clId="{3F35CC78-6D23-46DA-8BB0-EC9C42BB79A3}" dt="2025-02-18T22:55:33.141" v="901" actId="26606"/>
          <ac:spMkLst>
            <pc:docMk/>
            <pc:sldMk cId="3133970022" sldId="265"/>
            <ac:spMk id="105" creationId="{96C8906C-CCD9-4F71-B3DD-BC1331E1A9E8}"/>
          </ac:spMkLst>
        </pc:spChg>
        <pc:spChg chg="add del">
          <ac:chgData name="Alex Henrique" userId="7ed1e133-3f55-4993-b4e3-43bc639299e3" providerId="ADAL" clId="{3F35CC78-6D23-46DA-8BB0-EC9C42BB79A3}" dt="2025-02-18T22:55:33.141" v="901" actId="26606"/>
          <ac:spMkLst>
            <pc:docMk/>
            <pc:sldMk cId="3133970022" sldId="265"/>
            <ac:spMk id="107" creationId="{D7730C1E-9F8B-4D0C-A8A2-BB5275723DC0}"/>
          </ac:spMkLst>
        </pc:spChg>
        <pc:spChg chg="add del">
          <ac:chgData name="Alex Henrique" userId="7ed1e133-3f55-4993-b4e3-43bc639299e3" providerId="ADAL" clId="{3F35CC78-6D23-46DA-8BB0-EC9C42BB79A3}" dt="2025-02-18T22:55:33.141" v="901" actId="26606"/>
          <ac:spMkLst>
            <pc:docMk/>
            <pc:sldMk cId="3133970022" sldId="265"/>
            <ac:spMk id="109" creationId="{495F48F9-D570-45CC-825D-5BBB79C52BDB}"/>
          </ac:spMkLst>
        </pc:spChg>
        <pc:spChg chg="add del">
          <ac:chgData name="Alex Henrique" userId="7ed1e133-3f55-4993-b4e3-43bc639299e3" providerId="ADAL" clId="{3F35CC78-6D23-46DA-8BB0-EC9C42BB79A3}" dt="2025-02-18T22:55:33.141" v="901" actId="26606"/>
          <ac:spMkLst>
            <pc:docMk/>
            <pc:sldMk cId="3133970022" sldId="265"/>
            <ac:spMk id="110" creationId="{4AD93E48-101C-49B1-90F1-3F431679BA45}"/>
          </ac:spMkLst>
        </pc:spChg>
        <pc:spChg chg="add del">
          <ac:chgData name="Alex Henrique" userId="7ed1e133-3f55-4993-b4e3-43bc639299e3" providerId="ADAL" clId="{3F35CC78-6D23-46DA-8BB0-EC9C42BB79A3}" dt="2025-02-18T22:55:41.249" v="903" actId="26606"/>
          <ac:spMkLst>
            <pc:docMk/>
            <pc:sldMk cId="3133970022" sldId="265"/>
            <ac:spMk id="113" creationId="{AD52542E-30A7-43FD-9F65-FD522D0605A2}"/>
          </ac:spMkLst>
        </pc:spChg>
        <pc:spChg chg="add del">
          <ac:chgData name="Alex Henrique" userId="7ed1e133-3f55-4993-b4e3-43bc639299e3" providerId="ADAL" clId="{3F35CC78-6D23-46DA-8BB0-EC9C42BB79A3}" dt="2025-02-18T22:55:41.249" v="903" actId="26606"/>
          <ac:spMkLst>
            <pc:docMk/>
            <pc:sldMk cId="3133970022" sldId="265"/>
            <ac:spMk id="114" creationId="{F28B5D4C-132A-430E-A5FE-B441DBACD64B}"/>
          </ac:spMkLst>
        </pc:spChg>
        <pc:graphicFrameChg chg="add del">
          <ac:chgData name="Alex Henrique" userId="7ed1e133-3f55-4993-b4e3-43bc639299e3" providerId="ADAL" clId="{3F35CC78-6D23-46DA-8BB0-EC9C42BB79A3}" dt="2025-02-18T22:55:43.674" v="905" actId="26606"/>
          <ac:graphicFrameMkLst>
            <pc:docMk/>
            <pc:sldMk cId="3133970022" sldId="265"/>
            <ac:graphicFrameMk id="116" creationId="{DC2B5F05-DFC8-D62A-07C1-B726F7FC3DBC}"/>
          </ac:graphicFrameMkLst>
        </pc:graphicFrameChg>
        <pc:graphicFrameChg chg="add del">
          <ac:chgData name="Alex Henrique" userId="7ed1e133-3f55-4993-b4e3-43bc639299e3" providerId="ADAL" clId="{3F35CC78-6D23-46DA-8BB0-EC9C42BB79A3}" dt="2025-02-18T22:55:45.649" v="907" actId="26606"/>
          <ac:graphicFrameMkLst>
            <pc:docMk/>
            <pc:sldMk cId="3133970022" sldId="265"/>
            <ac:graphicFrameMk id="118" creationId="{E4AB48B8-058F-ADE2-0C49-FBB02BBA601A}"/>
          </ac:graphicFrameMkLst>
        </pc:graphicFrameChg>
        <pc:graphicFrameChg chg="add mod">
          <ac:chgData name="Alex Henrique" userId="7ed1e133-3f55-4993-b4e3-43bc639299e3" providerId="ADAL" clId="{3F35CC78-6D23-46DA-8BB0-EC9C42BB79A3}" dt="2025-02-18T22:56:47.612" v="925" actId="14100"/>
          <ac:graphicFrameMkLst>
            <pc:docMk/>
            <pc:sldMk cId="3133970022" sldId="265"/>
            <ac:graphicFrameMk id="120" creationId="{6B43E47B-7BA2-BC35-48A2-DC98AF66F532}"/>
          </ac:graphicFrameMkLst>
        </pc:graphicFrameChg>
        <pc:cxnChg chg="add del">
          <ac:chgData name="Alex Henrique" userId="7ed1e133-3f55-4993-b4e3-43bc639299e3" providerId="ADAL" clId="{3F35CC78-6D23-46DA-8BB0-EC9C42BB79A3}" dt="2025-02-18T22:55:05.982" v="883" actId="26606"/>
          <ac:cxnSpMkLst>
            <pc:docMk/>
            <pc:sldMk cId="3133970022" sldId="265"/>
            <ac:cxnSpMk id="21" creationId="{CBA20C44-5AE4-4DC9-A91C-643BC9C1EDF3}"/>
          </ac:cxnSpMkLst>
        </pc:cxnChg>
        <pc:cxnChg chg="add del">
          <ac:chgData name="Alex Henrique" userId="7ed1e133-3f55-4993-b4e3-43bc639299e3" providerId="ADAL" clId="{3F35CC78-6D23-46DA-8BB0-EC9C42BB79A3}" dt="2025-02-18T22:06:46.444" v="521" actId="26606"/>
          <ac:cxnSpMkLst>
            <pc:docMk/>
            <pc:sldMk cId="3133970022" sldId="265"/>
            <ac:cxnSpMk id="31" creationId="{BCF72216-3032-4D96-A301-EF60ADBF4EBB}"/>
          </ac:cxnSpMkLst>
        </pc:cxnChg>
        <pc:cxnChg chg="add del">
          <ac:chgData name="Alex Henrique" userId="7ed1e133-3f55-4993-b4e3-43bc639299e3" providerId="ADAL" clId="{3F35CC78-6D23-46DA-8BB0-EC9C42BB79A3}" dt="2025-02-18T22:55:07.412" v="885" actId="26606"/>
          <ac:cxnSpMkLst>
            <pc:docMk/>
            <pc:sldMk cId="3133970022" sldId="265"/>
            <ac:cxnSpMk id="42" creationId="{044DF19B-511F-4F07-A7AD-1A010C6BFCB2}"/>
          </ac:cxnSpMkLst>
        </pc:cxnChg>
        <pc:cxnChg chg="add del">
          <ac:chgData name="Alex Henrique" userId="7ed1e133-3f55-4993-b4e3-43bc639299e3" providerId="ADAL" clId="{3F35CC78-6D23-46DA-8BB0-EC9C42BB79A3}" dt="2025-02-18T22:55:07.412" v="885" actId="26606"/>
          <ac:cxnSpMkLst>
            <pc:docMk/>
            <pc:sldMk cId="3133970022" sldId="265"/>
            <ac:cxnSpMk id="47" creationId="{E68A34FC-388E-4048-A995-C05C6EA9757A}"/>
          </ac:cxnSpMkLst>
        </pc:cxnChg>
        <pc:cxnChg chg="add del">
          <ac:chgData name="Alex Henrique" userId="7ed1e133-3f55-4993-b4e3-43bc639299e3" providerId="ADAL" clId="{3F35CC78-6D23-46DA-8BB0-EC9C42BB79A3}" dt="2025-02-18T22:06:53.210" v="527" actId="26606"/>
          <ac:cxnSpMkLst>
            <pc:docMk/>
            <pc:sldMk cId="3133970022" sldId="265"/>
            <ac:cxnSpMk id="50" creationId="{56A13B9F-3B18-4D69-804D-6B412ABFD5C8}"/>
          </ac:cxnSpMkLst>
        </pc:cxnChg>
        <pc:cxnChg chg="add del">
          <ac:chgData name="Alex Henrique" userId="7ed1e133-3f55-4993-b4e3-43bc639299e3" providerId="ADAL" clId="{3F35CC78-6D23-46DA-8BB0-EC9C42BB79A3}" dt="2025-02-18T22:06:55.262" v="529" actId="26606"/>
          <ac:cxnSpMkLst>
            <pc:docMk/>
            <pc:sldMk cId="3133970022" sldId="265"/>
            <ac:cxnSpMk id="58" creationId="{56A13B9F-3B18-4D69-804D-6B412ABFD5C8}"/>
          </ac:cxnSpMkLst>
        </pc:cxnChg>
        <pc:cxnChg chg="add del">
          <ac:chgData name="Alex Henrique" userId="7ed1e133-3f55-4993-b4e3-43bc639299e3" providerId="ADAL" clId="{3F35CC78-6D23-46DA-8BB0-EC9C42BB79A3}" dt="2025-02-18T22:55:09.625" v="887" actId="26606"/>
          <ac:cxnSpMkLst>
            <pc:docMk/>
            <pc:sldMk cId="3133970022" sldId="265"/>
            <ac:cxnSpMk id="62" creationId="{CBA20C44-5AE4-4DC9-A91C-643BC9C1EDF3}"/>
          </ac:cxnSpMkLst>
        </pc:cxnChg>
        <pc:cxnChg chg="add del">
          <ac:chgData name="Alex Henrique" userId="7ed1e133-3f55-4993-b4e3-43bc639299e3" providerId="ADAL" clId="{3F35CC78-6D23-46DA-8BB0-EC9C42BB79A3}" dt="2025-02-18T22:55:18.232" v="889" actId="26606"/>
          <ac:cxnSpMkLst>
            <pc:docMk/>
            <pc:sldMk cId="3133970022" sldId="265"/>
            <ac:cxnSpMk id="67" creationId="{CA0D6F13-628B-4FC4-AD48-A2B64677D017}"/>
          </ac:cxnSpMkLst>
        </pc:cxnChg>
        <pc:cxnChg chg="add del">
          <ac:chgData name="Alex Henrique" userId="7ed1e133-3f55-4993-b4e3-43bc639299e3" providerId="ADAL" clId="{3F35CC78-6D23-46DA-8BB0-EC9C42BB79A3}" dt="2025-02-18T22:55:18.232" v="889" actId="26606"/>
          <ac:cxnSpMkLst>
            <pc:docMk/>
            <pc:sldMk cId="3133970022" sldId="265"/>
            <ac:cxnSpMk id="69" creationId="{D9BFE64E-CCE4-4F62-BB14-C7028756C8CB}"/>
          </ac:cxnSpMkLst>
        </pc:cxnChg>
        <pc:cxnChg chg="add del">
          <ac:chgData name="Alex Henrique" userId="7ed1e133-3f55-4993-b4e3-43bc639299e3" providerId="ADAL" clId="{3F35CC78-6D23-46DA-8BB0-EC9C42BB79A3}" dt="2025-02-18T22:55:26.837" v="891" actId="26606"/>
          <ac:cxnSpMkLst>
            <pc:docMk/>
            <pc:sldMk cId="3133970022" sldId="265"/>
            <ac:cxnSpMk id="73" creationId="{CBA20C44-5AE4-4DC9-A91C-643BC9C1EDF3}"/>
          </ac:cxnSpMkLst>
        </pc:cxnChg>
        <pc:cxnChg chg="add del">
          <ac:chgData name="Alex Henrique" userId="7ed1e133-3f55-4993-b4e3-43bc639299e3" providerId="ADAL" clId="{3F35CC78-6D23-46DA-8BB0-EC9C42BB79A3}" dt="2025-02-18T22:55:27.718" v="893" actId="26606"/>
          <ac:cxnSpMkLst>
            <pc:docMk/>
            <pc:sldMk cId="3133970022" sldId="265"/>
            <ac:cxnSpMk id="79" creationId="{CA0D6F13-628B-4FC4-AD48-A2B64677D017}"/>
          </ac:cxnSpMkLst>
        </pc:cxnChg>
        <pc:cxnChg chg="add del">
          <ac:chgData name="Alex Henrique" userId="7ed1e133-3f55-4993-b4e3-43bc639299e3" providerId="ADAL" clId="{3F35CC78-6D23-46DA-8BB0-EC9C42BB79A3}" dt="2025-02-18T22:55:27.718" v="893" actId="26606"/>
          <ac:cxnSpMkLst>
            <pc:docMk/>
            <pc:sldMk cId="3133970022" sldId="265"/>
            <ac:cxnSpMk id="81" creationId="{D9BFE64E-CCE4-4F62-BB14-C7028756C8CB}"/>
          </ac:cxnSpMkLst>
        </pc:cxnChg>
        <pc:cxnChg chg="add del">
          <ac:chgData name="Alex Henrique" userId="7ed1e133-3f55-4993-b4e3-43bc639299e3" providerId="ADAL" clId="{3F35CC78-6D23-46DA-8BB0-EC9C42BB79A3}" dt="2025-02-18T22:55:29.638" v="895" actId="26606"/>
          <ac:cxnSpMkLst>
            <pc:docMk/>
            <pc:sldMk cId="3133970022" sldId="265"/>
            <ac:cxnSpMk id="87" creationId="{CA0D6F13-628B-4FC4-AD48-A2B64677D017}"/>
          </ac:cxnSpMkLst>
        </pc:cxnChg>
        <pc:cxnChg chg="add del">
          <ac:chgData name="Alex Henrique" userId="7ed1e133-3f55-4993-b4e3-43bc639299e3" providerId="ADAL" clId="{3F35CC78-6D23-46DA-8BB0-EC9C42BB79A3}" dt="2025-02-18T22:55:30.454" v="897" actId="26606"/>
          <ac:cxnSpMkLst>
            <pc:docMk/>
            <pc:sldMk cId="3133970022" sldId="265"/>
            <ac:cxnSpMk id="93" creationId="{C91AB637-318E-4CDB-8A57-B13978DB7738}"/>
          </ac:cxnSpMkLst>
        </pc:cxnChg>
        <pc:cxnChg chg="add del">
          <ac:chgData name="Alex Henrique" userId="7ed1e133-3f55-4993-b4e3-43bc639299e3" providerId="ADAL" clId="{3F35CC78-6D23-46DA-8BB0-EC9C42BB79A3}" dt="2025-02-18T22:55:31.982" v="899" actId="26606"/>
          <ac:cxnSpMkLst>
            <pc:docMk/>
            <pc:sldMk cId="3133970022" sldId="265"/>
            <ac:cxnSpMk id="99" creationId="{044DF19B-511F-4F07-A7AD-1A010C6BFCB2}"/>
          </ac:cxnSpMkLst>
        </pc:cxnChg>
        <pc:cxnChg chg="add del">
          <ac:chgData name="Alex Henrique" userId="7ed1e133-3f55-4993-b4e3-43bc639299e3" providerId="ADAL" clId="{3F35CC78-6D23-46DA-8BB0-EC9C42BB79A3}" dt="2025-02-18T22:55:31.982" v="899" actId="26606"/>
          <ac:cxnSpMkLst>
            <pc:docMk/>
            <pc:sldMk cId="3133970022" sldId="265"/>
            <ac:cxnSpMk id="100" creationId="{C117F0FD-C691-43EE-92C7-3C87A971D981}"/>
          </ac:cxnSpMkLst>
        </pc:cxnChg>
        <pc:cxnChg chg="add del">
          <ac:chgData name="Alex Henrique" userId="7ed1e133-3f55-4993-b4e3-43bc639299e3" providerId="ADAL" clId="{3F35CC78-6D23-46DA-8BB0-EC9C42BB79A3}" dt="2025-02-18T22:55:33.141" v="901" actId="26606"/>
          <ac:cxnSpMkLst>
            <pc:docMk/>
            <pc:sldMk cId="3133970022" sldId="265"/>
            <ac:cxnSpMk id="106" creationId="{CA0D6F13-628B-4FC4-AD48-A2B64677D017}"/>
          </ac:cxnSpMkLst>
        </pc:cxnChg>
        <pc:cxnChg chg="add del">
          <ac:chgData name="Alex Henrique" userId="7ed1e133-3f55-4993-b4e3-43bc639299e3" providerId="ADAL" clId="{3F35CC78-6D23-46DA-8BB0-EC9C42BB79A3}" dt="2025-02-18T22:55:33.141" v="901" actId="26606"/>
          <ac:cxnSpMkLst>
            <pc:docMk/>
            <pc:sldMk cId="3133970022" sldId="265"/>
            <ac:cxnSpMk id="108" creationId="{6DE349CF-DE2F-4D85-839D-70911995EAF6}"/>
          </ac:cxnSpMkLst>
        </pc:cxnChg>
        <pc:cxnChg chg="add del">
          <ac:chgData name="Alex Henrique" userId="7ed1e133-3f55-4993-b4e3-43bc639299e3" providerId="ADAL" clId="{3F35CC78-6D23-46DA-8BB0-EC9C42BB79A3}" dt="2025-02-18T22:55:41.249" v="903" actId="26606"/>
          <ac:cxnSpMkLst>
            <pc:docMk/>
            <pc:sldMk cId="3133970022" sldId="265"/>
            <ac:cxnSpMk id="112" creationId="{0CE376FE-E0BB-4B36-AE34-C42401212E16}"/>
          </ac:cxnSpMkLst>
        </pc:cxnChg>
      </pc:sldChg>
      <pc:sldChg chg="addSp delSp modSp new mod setBg addAnim delAnim modAnim">
        <pc:chgData name="Alex Henrique" userId="7ed1e133-3f55-4993-b4e3-43bc639299e3" providerId="ADAL" clId="{3F35CC78-6D23-46DA-8BB0-EC9C42BB79A3}" dt="2025-02-18T22:13:58.024" v="654" actId="113"/>
        <pc:sldMkLst>
          <pc:docMk/>
          <pc:sldMk cId="3541417173" sldId="266"/>
        </pc:sldMkLst>
        <pc:spChg chg="mod">
          <ac:chgData name="Alex Henrique" userId="7ed1e133-3f55-4993-b4e3-43bc639299e3" providerId="ADAL" clId="{3F35CC78-6D23-46DA-8BB0-EC9C42BB79A3}" dt="2025-02-18T22:13:58.024" v="654" actId="113"/>
          <ac:spMkLst>
            <pc:docMk/>
            <pc:sldMk cId="3541417173" sldId="266"/>
            <ac:spMk id="2" creationId="{337DB71D-5B1D-93B2-B9D3-A597E80AD68A}"/>
          </ac:spMkLst>
        </pc:spChg>
        <pc:spChg chg="del">
          <ac:chgData name="Alex Henrique" userId="7ed1e133-3f55-4993-b4e3-43bc639299e3" providerId="ADAL" clId="{3F35CC78-6D23-46DA-8BB0-EC9C42BB79A3}" dt="2025-02-18T22:07:22.284" v="543" actId="478"/>
          <ac:spMkLst>
            <pc:docMk/>
            <pc:sldMk cId="3541417173" sldId="266"/>
            <ac:spMk id="3" creationId="{C7BBED9D-4375-E5F7-597C-EF503163E13F}"/>
          </ac:spMkLst>
        </pc:spChg>
        <pc:spChg chg="add">
          <ac:chgData name="Alex Henrique" userId="7ed1e133-3f55-4993-b4e3-43bc639299e3" providerId="ADAL" clId="{3F35CC78-6D23-46DA-8BB0-EC9C42BB79A3}" dt="2025-02-18T22:07:30.858" v="548" actId="26606"/>
          <ac:spMkLst>
            <pc:docMk/>
            <pc:sldMk cId="3541417173" sldId="266"/>
            <ac:spMk id="7" creationId="{6887EC64-DACC-4108-9FAB-6E288FBC2000}"/>
          </ac:spMkLst>
        </pc:spChg>
        <pc:spChg chg="add del">
          <ac:chgData name="Alex Henrique" userId="7ed1e133-3f55-4993-b4e3-43bc639299e3" providerId="ADAL" clId="{3F35CC78-6D23-46DA-8BB0-EC9C42BB79A3}" dt="2025-02-18T22:07:30.846" v="547" actId="26606"/>
          <ac:spMkLst>
            <pc:docMk/>
            <pc:sldMk cId="3541417173" sldId="266"/>
            <ac:spMk id="9" creationId="{A9D068DB-E7E7-4102-9402-EAA049E13118}"/>
          </ac:spMkLst>
        </pc:spChg>
        <pc:spChg chg="add del">
          <ac:chgData name="Alex Henrique" userId="7ed1e133-3f55-4993-b4e3-43bc639299e3" providerId="ADAL" clId="{3F35CC78-6D23-46DA-8BB0-EC9C42BB79A3}" dt="2025-02-18T22:07:30.846" v="547" actId="26606"/>
          <ac:spMkLst>
            <pc:docMk/>
            <pc:sldMk cId="3541417173" sldId="266"/>
            <ac:spMk id="11" creationId="{96C8906C-CCD9-4F71-B3DD-BC1331E1A9E8}"/>
          </ac:spMkLst>
        </pc:spChg>
        <pc:spChg chg="add del">
          <ac:chgData name="Alex Henrique" userId="7ed1e133-3f55-4993-b4e3-43bc639299e3" providerId="ADAL" clId="{3F35CC78-6D23-46DA-8BB0-EC9C42BB79A3}" dt="2025-02-18T22:07:30.846" v="547" actId="26606"/>
          <ac:spMkLst>
            <pc:docMk/>
            <pc:sldMk cId="3541417173" sldId="266"/>
            <ac:spMk id="15" creationId="{D7730C1E-9F8B-4D0C-A8A2-BB5275723DC0}"/>
          </ac:spMkLst>
        </pc:spChg>
        <pc:spChg chg="add del">
          <ac:chgData name="Alex Henrique" userId="7ed1e133-3f55-4993-b4e3-43bc639299e3" providerId="ADAL" clId="{3F35CC78-6D23-46DA-8BB0-EC9C42BB79A3}" dt="2025-02-18T22:07:30.846" v="547" actId="26606"/>
          <ac:spMkLst>
            <pc:docMk/>
            <pc:sldMk cId="3541417173" sldId="266"/>
            <ac:spMk id="19" creationId="{495F48F9-D570-45CC-825D-5BBB79C52BDB}"/>
          </ac:spMkLst>
        </pc:spChg>
        <pc:spChg chg="add del">
          <ac:chgData name="Alex Henrique" userId="7ed1e133-3f55-4993-b4e3-43bc639299e3" providerId="ADAL" clId="{3F35CC78-6D23-46DA-8BB0-EC9C42BB79A3}" dt="2025-02-18T22:07:30.846" v="547" actId="26606"/>
          <ac:spMkLst>
            <pc:docMk/>
            <pc:sldMk cId="3541417173" sldId="266"/>
            <ac:spMk id="21" creationId="{4AD93E48-101C-49B1-90F1-3F431679BA45}"/>
          </ac:spMkLst>
        </pc:spChg>
        <pc:spChg chg="add">
          <ac:chgData name="Alex Henrique" userId="7ed1e133-3f55-4993-b4e3-43bc639299e3" providerId="ADAL" clId="{3F35CC78-6D23-46DA-8BB0-EC9C42BB79A3}" dt="2025-02-18T22:07:30.858" v="548" actId="26606"/>
          <ac:spMkLst>
            <pc:docMk/>
            <pc:sldMk cId="3541417173" sldId="266"/>
            <ac:spMk id="23" creationId="{8F05C4A0-68A2-4496-87A5-5478E32747AA}"/>
          </ac:spMkLst>
        </pc:spChg>
        <pc:spChg chg="add">
          <ac:chgData name="Alex Henrique" userId="7ed1e133-3f55-4993-b4e3-43bc639299e3" providerId="ADAL" clId="{3F35CC78-6D23-46DA-8BB0-EC9C42BB79A3}" dt="2025-02-18T22:07:30.858" v="548" actId="26606"/>
          <ac:spMkLst>
            <pc:docMk/>
            <pc:sldMk cId="3541417173" sldId="266"/>
            <ac:spMk id="25" creationId="{FBDCECDC-EEE3-4128-AA5E-82A8C08796E8}"/>
          </ac:spMkLst>
        </pc:spChg>
        <pc:spChg chg="add">
          <ac:chgData name="Alex Henrique" userId="7ed1e133-3f55-4993-b4e3-43bc639299e3" providerId="ADAL" clId="{3F35CC78-6D23-46DA-8BB0-EC9C42BB79A3}" dt="2025-02-18T22:07:30.858" v="548" actId="26606"/>
          <ac:spMkLst>
            <pc:docMk/>
            <pc:sldMk cId="3541417173" sldId="266"/>
            <ac:spMk id="26" creationId="{4260EDE0-989C-4E16-AF94-F652294D828E}"/>
          </ac:spMkLst>
        </pc:spChg>
        <pc:spChg chg="add">
          <ac:chgData name="Alex Henrique" userId="7ed1e133-3f55-4993-b4e3-43bc639299e3" providerId="ADAL" clId="{3F35CC78-6D23-46DA-8BB0-EC9C42BB79A3}" dt="2025-02-18T22:07:30.858" v="548" actId="26606"/>
          <ac:spMkLst>
            <pc:docMk/>
            <pc:sldMk cId="3541417173" sldId="266"/>
            <ac:spMk id="27" creationId="{1F3985C0-E548-44D2-B30E-F3E42DADE133}"/>
          </ac:spMkLst>
        </pc:spChg>
        <pc:picChg chg="add del">
          <ac:chgData name="Alex Henrique" userId="7ed1e133-3f55-4993-b4e3-43bc639299e3" providerId="ADAL" clId="{3F35CC78-6D23-46DA-8BB0-EC9C42BB79A3}" dt="2025-02-18T22:07:30.846" v="547" actId="26606"/>
          <ac:picMkLst>
            <pc:docMk/>
            <pc:sldMk cId="3541417173" sldId="266"/>
            <ac:picMk id="6" creationId="{57949A40-6C91-28FF-3E18-F833135F7B9B}"/>
          </ac:picMkLst>
        </pc:picChg>
        <pc:cxnChg chg="add del">
          <ac:chgData name="Alex Henrique" userId="7ed1e133-3f55-4993-b4e3-43bc639299e3" providerId="ADAL" clId="{3F35CC78-6D23-46DA-8BB0-EC9C42BB79A3}" dt="2025-02-18T22:07:30.846" v="547" actId="26606"/>
          <ac:cxnSpMkLst>
            <pc:docMk/>
            <pc:sldMk cId="3541417173" sldId="266"/>
            <ac:cxnSpMk id="13" creationId="{CA0D6F13-628B-4FC4-AD48-A2B64677D017}"/>
          </ac:cxnSpMkLst>
        </pc:cxnChg>
        <pc:cxnChg chg="add del">
          <ac:chgData name="Alex Henrique" userId="7ed1e133-3f55-4993-b4e3-43bc639299e3" providerId="ADAL" clId="{3F35CC78-6D23-46DA-8BB0-EC9C42BB79A3}" dt="2025-02-18T22:07:30.846" v="547" actId="26606"/>
          <ac:cxnSpMkLst>
            <pc:docMk/>
            <pc:sldMk cId="3541417173" sldId="266"/>
            <ac:cxnSpMk id="17" creationId="{6DE349CF-DE2F-4D85-839D-70911995EAF6}"/>
          </ac:cxnSpMkLst>
        </pc:cxnChg>
        <pc:cxnChg chg="add">
          <ac:chgData name="Alex Henrique" userId="7ed1e133-3f55-4993-b4e3-43bc639299e3" providerId="ADAL" clId="{3F35CC78-6D23-46DA-8BB0-EC9C42BB79A3}" dt="2025-02-18T22:07:30.858" v="548" actId="26606"/>
          <ac:cxnSpMkLst>
            <pc:docMk/>
            <pc:sldMk cId="3541417173" sldId="266"/>
            <ac:cxnSpMk id="24" creationId="{77E041E6-AC36-4409-B797-2FE54253E62B}"/>
          </ac:cxnSpMkLst>
        </pc:cxnChg>
      </pc:sldChg>
      <pc:sldChg chg="addSp modSp new mod">
        <pc:chgData name="Alex Henrique" userId="7ed1e133-3f55-4993-b4e3-43bc639299e3" providerId="ADAL" clId="{3F35CC78-6D23-46DA-8BB0-EC9C42BB79A3}" dt="2025-02-18T22:37:42.400" v="772" actId="27636"/>
        <pc:sldMkLst>
          <pc:docMk/>
          <pc:sldMk cId="15731891" sldId="267"/>
        </pc:sldMkLst>
        <pc:spChg chg="mod">
          <ac:chgData name="Alex Henrique" userId="7ed1e133-3f55-4993-b4e3-43bc639299e3" providerId="ADAL" clId="{3F35CC78-6D23-46DA-8BB0-EC9C42BB79A3}" dt="2025-02-18T22:33:17.308" v="677" actId="20577"/>
          <ac:spMkLst>
            <pc:docMk/>
            <pc:sldMk cId="15731891" sldId="267"/>
            <ac:spMk id="2" creationId="{50709A43-5641-0038-8F08-F9E1D7AFF862}"/>
          </ac:spMkLst>
        </pc:spChg>
        <pc:spChg chg="mod">
          <ac:chgData name="Alex Henrique" userId="7ed1e133-3f55-4993-b4e3-43bc639299e3" providerId="ADAL" clId="{3F35CC78-6D23-46DA-8BB0-EC9C42BB79A3}" dt="2025-02-18T22:37:21.514" v="763" actId="113"/>
          <ac:spMkLst>
            <pc:docMk/>
            <pc:sldMk cId="15731891" sldId="267"/>
            <ac:spMk id="3" creationId="{DFA1C40B-213B-F6D2-7533-E6094CF76C17}"/>
          </ac:spMkLst>
        </pc:spChg>
        <pc:spChg chg="add mod">
          <ac:chgData name="Alex Henrique" userId="7ed1e133-3f55-4993-b4e3-43bc639299e3" providerId="ADAL" clId="{3F35CC78-6D23-46DA-8BB0-EC9C42BB79A3}" dt="2025-02-18T22:37:42.400" v="772" actId="27636"/>
          <ac:spMkLst>
            <pc:docMk/>
            <pc:sldMk cId="15731891" sldId="267"/>
            <ac:spMk id="4" creationId="{C888FD8F-7C0B-4686-E4B7-99C2B085B2FC}"/>
          </ac:spMkLst>
        </pc:spChg>
      </pc:sldChg>
      <pc:sldChg chg="add del">
        <pc:chgData name="Alex Henrique" userId="7ed1e133-3f55-4993-b4e3-43bc639299e3" providerId="ADAL" clId="{3F35CC78-6D23-46DA-8BB0-EC9C42BB79A3}" dt="2025-02-18T23:01:38.922" v="930" actId="47"/>
        <pc:sldMkLst>
          <pc:docMk/>
          <pc:sldMk cId="308423639" sldId="268"/>
        </pc:sldMkLst>
      </pc:sldChg>
      <pc:sldChg chg="modSp new mod">
        <pc:chgData name="Alex Henrique" userId="7ed1e133-3f55-4993-b4e3-43bc639299e3" providerId="ADAL" clId="{3F35CC78-6D23-46DA-8BB0-EC9C42BB79A3}" dt="2025-02-18T23:03:02.048" v="981" actId="20577"/>
        <pc:sldMkLst>
          <pc:docMk/>
          <pc:sldMk cId="2019015113" sldId="268"/>
        </pc:sldMkLst>
        <pc:spChg chg="mod">
          <ac:chgData name="Alex Henrique" userId="7ed1e133-3f55-4993-b4e3-43bc639299e3" providerId="ADAL" clId="{3F35CC78-6D23-46DA-8BB0-EC9C42BB79A3}" dt="2025-02-18T23:03:02.048" v="981" actId="20577"/>
          <ac:spMkLst>
            <pc:docMk/>
            <pc:sldMk cId="2019015113" sldId="268"/>
            <ac:spMk id="2" creationId="{266739D3-A6E2-1C6E-DF51-E67F32A9E57F}"/>
          </ac:spMkLst>
        </pc:spChg>
        <pc:spChg chg="mod">
          <ac:chgData name="Alex Henrique" userId="7ed1e133-3f55-4993-b4e3-43bc639299e3" providerId="ADAL" clId="{3F35CC78-6D23-46DA-8BB0-EC9C42BB79A3}" dt="2025-02-18T23:02:41.098" v="979" actId="20577"/>
          <ac:spMkLst>
            <pc:docMk/>
            <pc:sldMk cId="2019015113" sldId="268"/>
            <ac:spMk id="3" creationId="{DD50B5E5-C0D1-2257-FF83-725EA138FCB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8F785-3511-4FC3-AA7A-17E5923E0E91}" type="doc">
      <dgm:prSet loTypeId="urn:microsoft.com/office/officeart/2005/8/layout/v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B72BCB-C7E4-4F24-BBEF-D2D7BFDE093B}">
      <dgm:prSet/>
      <dgm:spPr/>
      <dgm:t>
        <a:bodyPr/>
        <a:lstStyle/>
        <a:p>
          <a:r>
            <a:rPr lang="pt-BR" b="1" dirty="0"/>
            <a:t>Pedidos</a:t>
          </a:r>
          <a:r>
            <a:rPr lang="pt-BR" dirty="0"/>
            <a:t>: Detalhes sobre os pedidos.</a:t>
          </a:r>
          <a:endParaRPr lang="en-US" dirty="0"/>
        </a:p>
      </dgm:t>
    </dgm:pt>
    <dgm:pt modelId="{A5946BD0-8908-4597-9840-A8F719E731DE}" type="parTrans" cxnId="{3300F5E0-BBE9-4291-A54A-291250DCEFB3}">
      <dgm:prSet/>
      <dgm:spPr/>
      <dgm:t>
        <a:bodyPr/>
        <a:lstStyle/>
        <a:p>
          <a:endParaRPr lang="en-US"/>
        </a:p>
      </dgm:t>
    </dgm:pt>
    <dgm:pt modelId="{A79BDB80-5A1D-40A7-A8C2-704D7456DACE}" type="sibTrans" cxnId="{3300F5E0-BBE9-4291-A54A-291250DCEFB3}">
      <dgm:prSet/>
      <dgm:spPr/>
      <dgm:t>
        <a:bodyPr/>
        <a:lstStyle/>
        <a:p>
          <a:endParaRPr lang="en-US"/>
        </a:p>
      </dgm:t>
    </dgm:pt>
    <dgm:pt modelId="{AB1C08D9-6B87-45FF-BAEC-36904514CDA8}">
      <dgm:prSet/>
      <dgm:spPr/>
      <dgm:t>
        <a:bodyPr/>
        <a:lstStyle/>
        <a:p>
          <a:r>
            <a:rPr lang="pt-BR" b="1" dirty="0"/>
            <a:t>Usuários</a:t>
          </a:r>
          <a:r>
            <a:rPr lang="pt-BR" dirty="0"/>
            <a:t>: Dados cadastrais dos clientes.</a:t>
          </a:r>
          <a:endParaRPr lang="en-US" dirty="0"/>
        </a:p>
      </dgm:t>
    </dgm:pt>
    <dgm:pt modelId="{AD58673D-E47E-4BC4-AB3C-4F5E6B1B383E}" type="parTrans" cxnId="{97371517-461B-4B46-9110-670221B290A7}">
      <dgm:prSet/>
      <dgm:spPr/>
      <dgm:t>
        <a:bodyPr/>
        <a:lstStyle/>
        <a:p>
          <a:endParaRPr lang="en-US"/>
        </a:p>
      </dgm:t>
    </dgm:pt>
    <dgm:pt modelId="{65CD3334-49C0-4F9E-91BC-E6B058847943}" type="sibTrans" cxnId="{97371517-461B-4B46-9110-670221B290A7}">
      <dgm:prSet/>
      <dgm:spPr/>
      <dgm:t>
        <a:bodyPr/>
        <a:lstStyle/>
        <a:p>
          <a:endParaRPr lang="en-US"/>
        </a:p>
      </dgm:t>
    </dgm:pt>
    <dgm:pt modelId="{BBDE94EA-3854-4903-8271-5ED0699FABB5}">
      <dgm:prSet/>
      <dgm:spPr/>
      <dgm:t>
        <a:bodyPr/>
        <a:lstStyle/>
        <a:p>
          <a:r>
            <a:rPr lang="pt-BR" b="1" dirty="0"/>
            <a:t>Restaurantes</a:t>
          </a:r>
          <a:r>
            <a:rPr lang="pt-BR" dirty="0"/>
            <a:t>: Características dos estabelecimentos.</a:t>
          </a:r>
          <a:endParaRPr lang="en-US" dirty="0"/>
        </a:p>
      </dgm:t>
    </dgm:pt>
    <dgm:pt modelId="{BD7BBF13-394B-4EFA-9393-9302EE242AD2}" type="parTrans" cxnId="{B1ECE886-BE28-4AAA-97EA-A245BAA11B84}">
      <dgm:prSet/>
      <dgm:spPr/>
      <dgm:t>
        <a:bodyPr/>
        <a:lstStyle/>
        <a:p>
          <a:endParaRPr lang="en-US"/>
        </a:p>
      </dgm:t>
    </dgm:pt>
    <dgm:pt modelId="{EA24FCF6-9B6A-40A6-A7A5-21A09ADBFBA0}" type="sibTrans" cxnId="{B1ECE886-BE28-4AAA-97EA-A245BAA11B84}">
      <dgm:prSet/>
      <dgm:spPr/>
      <dgm:t>
        <a:bodyPr/>
        <a:lstStyle/>
        <a:p>
          <a:endParaRPr lang="en-US"/>
        </a:p>
      </dgm:t>
    </dgm:pt>
    <dgm:pt modelId="{EC09085D-A09A-4E0E-8EAF-DB40CFB9EA27}">
      <dgm:prSet/>
      <dgm:spPr/>
      <dgm:t>
        <a:bodyPr/>
        <a:lstStyle/>
        <a:p>
          <a:r>
            <a:rPr lang="pt-BR" b="1" dirty="0"/>
            <a:t>Marcação do Teste A/B</a:t>
          </a:r>
          <a:r>
            <a:rPr lang="pt-BR" dirty="0"/>
            <a:t>: Identifica usuários no grupo Target e Controle.</a:t>
          </a:r>
          <a:endParaRPr lang="en-US" dirty="0"/>
        </a:p>
      </dgm:t>
    </dgm:pt>
    <dgm:pt modelId="{A517A4AE-C736-43EE-ACEE-2813791515FB}" type="parTrans" cxnId="{DC01CB87-62DE-4556-B257-5F1A8BC6560D}">
      <dgm:prSet/>
      <dgm:spPr/>
      <dgm:t>
        <a:bodyPr/>
        <a:lstStyle/>
        <a:p>
          <a:endParaRPr lang="en-US"/>
        </a:p>
      </dgm:t>
    </dgm:pt>
    <dgm:pt modelId="{29CE0C00-E86B-42B0-827E-614299629285}" type="sibTrans" cxnId="{DC01CB87-62DE-4556-B257-5F1A8BC6560D}">
      <dgm:prSet/>
      <dgm:spPr/>
      <dgm:t>
        <a:bodyPr/>
        <a:lstStyle/>
        <a:p>
          <a:endParaRPr lang="en-US"/>
        </a:p>
      </dgm:t>
    </dgm:pt>
    <dgm:pt modelId="{76C34474-3902-4848-B009-E4DE142D3F30}" type="pres">
      <dgm:prSet presAssocID="{B978F785-3511-4FC3-AA7A-17E5923E0E91}" presName="outerComposite" presStyleCnt="0">
        <dgm:presLayoutVars>
          <dgm:chMax val="5"/>
          <dgm:dir/>
          <dgm:resizeHandles val="exact"/>
        </dgm:presLayoutVars>
      </dgm:prSet>
      <dgm:spPr/>
    </dgm:pt>
    <dgm:pt modelId="{3F66A35C-D81E-4454-8C01-027D401AB429}" type="pres">
      <dgm:prSet presAssocID="{B978F785-3511-4FC3-AA7A-17E5923E0E91}" presName="dummyMaxCanvas" presStyleCnt="0">
        <dgm:presLayoutVars/>
      </dgm:prSet>
      <dgm:spPr/>
    </dgm:pt>
    <dgm:pt modelId="{83981537-6A7D-4D4B-8402-5C1BE7D8B7DD}" type="pres">
      <dgm:prSet presAssocID="{B978F785-3511-4FC3-AA7A-17E5923E0E91}" presName="FourNodes_1" presStyleLbl="node1" presStyleIdx="0" presStyleCnt="4">
        <dgm:presLayoutVars>
          <dgm:bulletEnabled val="1"/>
        </dgm:presLayoutVars>
      </dgm:prSet>
      <dgm:spPr/>
    </dgm:pt>
    <dgm:pt modelId="{6D3FD835-3DDE-4472-B36D-516C377FB529}" type="pres">
      <dgm:prSet presAssocID="{B978F785-3511-4FC3-AA7A-17E5923E0E91}" presName="FourNodes_2" presStyleLbl="node1" presStyleIdx="1" presStyleCnt="4">
        <dgm:presLayoutVars>
          <dgm:bulletEnabled val="1"/>
        </dgm:presLayoutVars>
      </dgm:prSet>
      <dgm:spPr/>
    </dgm:pt>
    <dgm:pt modelId="{1B031B3D-9BA6-43EF-A543-E5E8907FC3BE}" type="pres">
      <dgm:prSet presAssocID="{B978F785-3511-4FC3-AA7A-17E5923E0E91}" presName="FourNodes_3" presStyleLbl="node1" presStyleIdx="2" presStyleCnt="4">
        <dgm:presLayoutVars>
          <dgm:bulletEnabled val="1"/>
        </dgm:presLayoutVars>
      </dgm:prSet>
      <dgm:spPr/>
    </dgm:pt>
    <dgm:pt modelId="{E492477D-B48E-4E0A-A09C-DC9CD95C7258}" type="pres">
      <dgm:prSet presAssocID="{B978F785-3511-4FC3-AA7A-17E5923E0E91}" presName="FourNodes_4" presStyleLbl="node1" presStyleIdx="3" presStyleCnt="4">
        <dgm:presLayoutVars>
          <dgm:bulletEnabled val="1"/>
        </dgm:presLayoutVars>
      </dgm:prSet>
      <dgm:spPr/>
    </dgm:pt>
    <dgm:pt modelId="{7D23AC24-45C0-4E7E-8324-B3A8D8BCF827}" type="pres">
      <dgm:prSet presAssocID="{B978F785-3511-4FC3-AA7A-17E5923E0E91}" presName="FourConn_1-2" presStyleLbl="fgAccFollowNode1" presStyleIdx="0" presStyleCnt="3">
        <dgm:presLayoutVars>
          <dgm:bulletEnabled val="1"/>
        </dgm:presLayoutVars>
      </dgm:prSet>
      <dgm:spPr/>
    </dgm:pt>
    <dgm:pt modelId="{3DD21782-68B1-4DCB-84D7-B4FAD6C3C61C}" type="pres">
      <dgm:prSet presAssocID="{B978F785-3511-4FC3-AA7A-17E5923E0E91}" presName="FourConn_2-3" presStyleLbl="fgAccFollowNode1" presStyleIdx="1" presStyleCnt="3">
        <dgm:presLayoutVars>
          <dgm:bulletEnabled val="1"/>
        </dgm:presLayoutVars>
      </dgm:prSet>
      <dgm:spPr/>
    </dgm:pt>
    <dgm:pt modelId="{0B2F6074-E245-4441-AB84-A85361BD7010}" type="pres">
      <dgm:prSet presAssocID="{B978F785-3511-4FC3-AA7A-17E5923E0E91}" presName="FourConn_3-4" presStyleLbl="fgAccFollowNode1" presStyleIdx="2" presStyleCnt="3">
        <dgm:presLayoutVars>
          <dgm:bulletEnabled val="1"/>
        </dgm:presLayoutVars>
      </dgm:prSet>
      <dgm:spPr/>
    </dgm:pt>
    <dgm:pt modelId="{22E05DF6-CFAE-45BE-9CD7-D0FFFD634D54}" type="pres">
      <dgm:prSet presAssocID="{B978F785-3511-4FC3-AA7A-17E5923E0E91}" presName="FourNodes_1_text" presStyleLbl="node1" presStyleIdx="3" presStyleCnt="4">
        <dgm:presLayoutVars>
          <dgm:bulletEnabled val="1"/>
        </dgm:presLayoutVars>
      </dgm:prSet>
      <dgm:spPr/>
    </dgm:pt>
    <dgm:pt modelId="{6E364C85-20F6-43EA-8381-37CAD9199D26}" type="pres">
      <dgm:prSet presAssocID="{B978F785-3511-4FC3-AA7A-17E5923E0E91}" presName="FourNodes_2_text" presStyleLbl="node1" presStyleIdx="3" presStyleCnt="4">
        <dgm:presLayoutVars>
          <dgm:bulletEnabled val="1"/>
        </dgm:presLayoutVars>
      </dgm:prSet>
      <dgm:spPr/>
    </dgm:pt>
    <dgm:pt modelId="{64875D08-A5FB-41E2-A3B1-E78C4AE6889E}" type="pres">
      <dgm:prSet presAssocID="{B978F785-3511-4FC3-AA7A-17E5923E0E91}" presName="FourNodes_3_text" presStyleLbl="node1" presStyleIdx="3" presStyleCnt="4">
        <dgm:presLayoutVars>
          <dgm:bulletEnabled val="1"/>
        </dgm:presLayoutVars>
      </dgm:prSet>
      <dgm:spPr/>
    </dgm:pt>
    <dgm:pt modelId="{68763D70-ABE0-4113-B158-A54F321C0FCD}" type="pres">
      <dgm:prSet presAssocID="{B978F785-3511-4FC3-AA7A-17E5923E0E9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443103-949F-49C8-8C7B-0EA4E252CD32}" type="presOf" srcId="{EC09085D-A09A-4E0E-8EAF-DB40CFB9EA27}" destId="{68763D70-ABE0-4113-B158-A54F321C0FCD}" srcOrd="1" destOrd="0" presId="urn:microsoft.com/office/officeart/2005/8/layout/vProcess5"/>
    <dgm:cxn modelId="{97371517-461B-4B46-9110-670221B290A7}" srcId="{B978F785-3511-4FC3-AA7A-17E5923E0E91}" destId="{AB1C08D9-6B87-45FF-BAEC-36904514CDA8}" srcOrd="1" destOrd="0" parTransId="{AD58673D-E47E-4BC4-AB3C-4F5E6B1B383E}" sibTransId="{65CD3334-49C0-4F9E-91BC-E6B058847943}"/>
    <dgm:cxn modelId="{5885BB41-19D3-4A79-BFDD-C9402D209413}" type="presOf" srcId="{EC09085D-A09A-4E0E-8EAF-DB40CFB9EA27}" destId="{E492477D-B48E-4E0A-A09C-DC9CD95C7258}" srcOrd="0" destOrd="0" presId="urn:microsoft.com/office/officeart/2005/8/layout/vProcess5"/>
    <dgm:cxn modelId="{957F8685-0F4B-40A9-BACF-3F6CCFE6B512}" type="presOf" srcId="{A79BDB80-5A1D-40A7-A8C2-704D7456DACE}" destId="{7D23AC24-45C0-4E7E-8324-B3A8D8BCF827}" srcOrd="0" destOrd="0" presId="urn:microsoft.com/office/officeart/2005/8/layout/vProcess5"/>
    <dgm:cxn modelId="{B1ECE886-BE28-4AAA-97EA-A245BAA11B84}" srcId="{B978F785-3511-4FC3-AA7A-17E5923E0E91}" destId="{BBDE94EA-3854-4903-8271-5ED0699FABB5}" srcOrd="2" destOrd="0" parTransId="{BD7BBF13-394B-4EFA-9393-9302EE242AD2}" sibTransId="{EA24FCF6-9B6A-40A6-A7A5-21A09ADBFBA0}"/>
    <dgm:cxn modelId="{DC01CB87-62DE-4556-B257-5F1A8BC6560D}" srcId="{B978F785-3511-4FC3-AA7A-17E5923E0E91}" destId="{EC09085D-A09A-4E0E-8EAF-DB40CFB9EA27}" srcOrd="3" destOrd="0" parTransId="{A517A4AE-C736-43EE-ACEE-2813791515FB}" sibTransId="{29CE0C00-E86B-42B0-827E-614299629285}"/>
    <dgm:cxn modelId="{D2C9608B-6361-457E-8F6D-E5556AFA4BDC}" type="presOf" srcId="{65CD3334-49C0-4F9E-91BC-E6B058847943}" destId="{3DD21782-68B1-4DCB-84D7-B4FAD6C3C61C}" srcOrd="0" destOrd="0" presId="urn:microsoft.com/office/officeart/2005/8/layout/vProcess5"/>
    <dgm:cxn modelId="{FF0374C0-BD6F-4D7E-9DD1-7AB3569FCBCF}" type="presOf" srcId="{AB1C08D9-6B87-45FF-BAEC-36904514CDA8}" destId="{6D3FD835-3DDE-4472-B36D-516C377FB529}" srcOrd="0" destOrd="0" presId="urn:microsoft.com/office/officeart/2005/8/layout/vProcess5"/>
    <dgm:cxn modelId="{B660D8CE-6C68-4D91-B4D4-268EF8E78713}" type="presOf" srcId="{AB1C08D9-6B87-45FF-BAEC-36904514CDA8}" destId="{6E364C85-20F6-43EA-8381-37CAD9199D26}" srcOrd="1" destOrd="0" presId="urn:microsoft.com/office/officeart/2005/8/layout/vProcess5"/>
    <dgm:cxn modelId="{B85838D4-F55F-48D6-B49D-70352FEDC683}" type="presOf" srcId="{B978F785-3511-4FC3-AA7A-17E5923E0E91}" destId="{76C34474-3902-4848-B009-E4DE142D3F30}" srcOrd="0" destOrd="0" presId="urn:microsoft.com/office/officeart/2005/8/layout/vProcess5"/>
    <dgm:cxn modelId="{3300F5E0-BBE9-4291-A54A-291250DCEFB3}" srcId="{B978F785-3511-4FC3-AA7A-17E5923E0E91}" destId="{E4B72BCB-C7E4-4F24-BBEF-D2D7BFDE093B}" srcOrd="0" destOrd="0" parTransId="{A5946BD0-8908-4597-9840-A8F719E731DE}" sibTransId="{A79BDB80-5A1D-40A7-A8C2-704D7456DACE}"/>
    <dgm:cxn modelId="{BB5AC9E2-770C-4466-8852-17C723B6CF4D}" type="presOf" srcId="{E4B72BCB-C7E4-4F24-BBEF-D2D7BFDE093B}" destId="{83981537-6A7D-4D4B-8402-5C1BE7D8B7DD}" srcOrd="0" destOrd="0" presId="urn:microsoft.com/office/officeart/2005/8/layout/vProcess5"/>
    <dgm:cxn modelId="{D60BD4E2-8DBF-48F0-8301-43F45E455CCF}" type="presOf" srcId="{BBDE94EA-3854-4903-8271-5ED0699FABB5}" destId="{64875D08-A5FB-41E2-A3B1-E78C4AE6889E}" srcOrd="1" destOrd="0" presId="urn:microsoft.com/office/officeart/2005/8/layout/vProcess5"/>
    <dgm:cxn modelId="{8D37CDE6-4496-4EBB-A343-F23419355CBC}" type="presOf" srcId="{E4B72BCB-C7E4-4F24-BBEF-D2D7BFDE093B}" destId="{22E05DF6-CFAE-45BE-9CD7-D0FFFD634D54}" srcOrd="1" destOrd="0" presId="urn:microsoft.com/office/officeart/2005/8/layout/vProcess5"/>
    <dgm:cxn modelId="{DA4233FB-66C6-4E85-852F-F65223FCABA1}" type="presOf" srcId="{EA24FCF6-9B6A-40A6-A7A5-21A09ADBFBA0}" destId="{0B2F6074-E245-4441-AB84-A85361BD7010}" srcOrd="0" destOrd="0" presId="urn:microsoft.com/office/officeart/2005/8/layout/vProcess5"/>
    <dgm:cxn modelId="{8088ADFD-B272-4985-8121-BCE29CA6BB2E}" type="presOf" srcId="{BBDE94EA-3854-4903-8271-5ED0699FABB5}" destId="{1B031B3D-9BA6-43EF-A543-E5E8907FC3BE}" srcOrd="0" destOrd="0" presId="urn:microsoft.com/office/officeart/2005/8/layout/vProcess5"/>
    <dgm:cxn modelId="{0052541A-5BFF-4EDB-B158-DDEC5D9B0146}" type="presParOf" srcId="{76C34474-3902-4848-B009-E4DE142D3F30}" destId="{3F66A35C-D81E-4454-8C01-027D401AB429}" srcOrd="0" destOrd="0" presId="urn:microsoft.com/office/officeart/2005/8/layout/vProcess5"/>
    <dgm:cxn modelId="{29B10411-DA4B-4ECF-9A77-BB3B611A8C68}" type="presParOf" srcId="{76C34474-3902-4848-B009-E4DE142D3F30}" destId="{83981537-6A7D-4D4B-8402-5C1BE7D8B7DD}" srcOrd="1" destOrd="0" presId="urn:microsoft.com/office/officeart/2005/8/layout/vProcess5"/>
    <dgm:cxn modelId="{5DE0DC6E-3A28-4356-B300-53BE0F5CC42E}" type="presParOf" srcId="{76C34474-3902-4848-B009-E4DE142D3F30}" destId="{6D3FD835-3DDE-4472-B36D-516C377FB529}" srcOrd="2" destOrd="0" presId="urn:microsoft.com/office/officeart/2005/8/layout/vProcess5"/>
    <dgm:cxn modelId="{566C5B03-38F5-406D-80F5-3894AF4D4251}" type="presParOf" srcId="{76C34474-3902-4848-B009-E4DE142D3F30}" destId="{1B031B3D-9BA6-43EF-A543-E5E8907FC3BE}" srcOrd="3" destOrd="0" presId="urn:microsoft.com/office/officeart/2005/8/layout/vProcess5"/>
    <dgm:cxn modelId="{24FDDD66-5FFC-43CB-A521-6A56B99BF0D6}" type="presParOf" srcId="{76C34474-3902-4848-B009-E4DE142D3F30}" destId="{E492477D-B48E-4E0A-A09C-DC9CD95C7258}" srcOrd="4" destOrd="0" presId="urn:microsoft.com/office/officeart/2005/8/layout/vProcess5"/>
    <dgm:cxn modelId="{FE3AE78C-2B1D-4857-B880-1CE28F05D30D}" type="presParOf" srcId="{76C34474-3902-4848-B009-E4DE142D3F30}" destId="{7D23AC24-45C0-4E7E-8324-B3A8D8BCF827}" srcOrd="5" destOrd="0" presId="urn:microsoft.com/office/officeart/2005/8/layout/vProcess5"/>
    <dgm:cxn modelId="{C82030B4-BEEE-43E7-9F3C-34A7F526A1F6}" type="presParOf" srcId="{76C34474-3902-4848-B009-E4DE142D3F30}" destId="{3DD21782-68B1-4DCB-84D7-B4FAD6C3C61C}" srcOrd="6" destOrd="0" presId="urn:microsoft.com/office/officeart/2005/8/layout/vProcess5"/>
    <dgm:cxn modelId="{320E6B5A-1861-4F32-9A2F-D6A641564A20}" type="presParOf" srcId="{76C34474-3902-4848-B009-E4DE142D3F30}" destId="{0B2F6074-E245-4441-AB84-A85361BD7010}" srcOrd="7" destOrd="0" presId="urn:microsoft.com/office/officeart/2005/8/layout/vProcess5"/>
    <dgm:cxn modelId="{B0DE3D7F-5386-4675-9722-30A07EB9CDD4}" type="presParOf" srcId="{76C34474-3902-4848-B009-E4DE142D3F30}" destId="{22E05DF6-CFAE-45BE-9CD7-D0FFFD634D54}" srcOrd="8" destOrd="0" presId="urn:microsoft.com/office/officeart/2005/8/layout/vProcess5"/>
    <dgm:cxn modelId="{C4CAB494-4D51-4E89-9DA4-E193D8A53AD5}" type="presParOf" srcId="{76C34474-3902-4848-B009-E4DE142D3F30}" destId="{6E364C85-20F6-43EA-8381-37CAD9199D26}" srcOrd="9" destOrd="0" presId="urn:microsoft.com/office/officeart/2005/8/layout/vProcess5"/>
    <dgm:cxn modelId="{800D7553-3753-4161-9A69-4FBB0BEA24E9}" type="presParOf" srcId="{76C34474-3902-4848-B009-E4DE142D3F30}" destId="{64875D08-A5FB-41E2-A3B1-E78C4AE6889E}" srcOrd="10" destOrd="0" presId="urn:microsoft.com/office/officeart/2005/8/layout/vProcess5"/>
    <dgm:cxn modelId="{63C9103B-8E38-4BBA-95EE-C3C8557944A6}" type="presParOf" srcId="{76C34474-3902-4848-B009-E4DE142D3F30}" destId="{68763D70-ABE0-4113-B158-A54F321C0F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0080B-CCF9-4EF2-BBEA-9122D22224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3C7CA1-6638-489A-B9BE-33AABDE8F753}">
      <dgm:prSet/>
      <dgm:spPr/>
      <dgm:t>
        <a:bodyPr/>
        <a:lstStyle/>
        <a:p>
          <a:r>
            <a:rPr lang="pt-BR" b="1"/>
            <a:t>Taxa de Retenção</a:t>
          </a:r>
          <a:r>
            <a:rPr lang="pt-BR"/>
            <a:t>: Percentual de usuários que fizeram mais de um pedido.</a:t>
          </a:r>
          <a:endParaRPr lang="en-US"/>
        </a:p>
      </dgm:t>
    </dgm:pt>
    <dgm:pt modelId="{AD1487F9-4B00-4862-9C23-5C45AE2A23DE}" type="parTrans" cxnId="{1B670387-1300-4F93-B096-3237282AC4C3}">
      <dgm:prSet/>
      <dgm:spPr/>
      <dgm:t>
        <a:bodyPr/>
        <a:lstStyle/>
        <a:p>
          <a:endParaRPr lang="en-US"/>
        </a:p>
      </dgm:t>
    </dgm:pt>
    <dgm:pt modelId="{4E8CA4E0-A308-486D-89EE-03A14BFBD6A0}" type="sibTrans" cxnId="{1B670387-1300-4F93-B096-3237282AC4C3}">
      <dgm:prSet/>
      <dgm:spPr/>
      <dgm:t>
        <a:bodyPr/>
        <a:lstStyle/>
        <a:p>
          <a:endParaRPr lang="en-US"/>
        </a:p>
      </dgm:t>
    </dgm:pt>
    <dgm:pt modelId="{1D168099-35F2-4653-A22E-C00797A4AA34}">
      <dgm:prSet/>
      <dgm:spPr/>
      <dgm:t>
        <a:bodyPr/>
        <a:lstStyle/>
        <a:p>
          <a:r>
            <a:rPr lang="pt-BR" b="1"/>
            <a:t>Ticket Médio</a:t>
          </a:r>
          <a:r>
            <a:rPr lang="pt-BR"/>
            <a:t>: Valor médio gasto por pedido.</a:t>
          </a:r>
          <a:endParaRPr lang="en-US"/>
        </a:p>
      </dgm:t>
    </dgm:pt>
    <dgm:pt modelId="{FDD7196D-6721-4A97-989C-FE69EB68D257}" type="parTrans" cxnId="{F1D80623-AE35-4985-A121-CB9B231B093A}">
      <dgm:prSet/>
      <dgm:spPr/>
      <dgm:t>
        <a:bodyPr/>
        <a:lstStyle/>
        <a:p>
          <a:endParaRPr lang="en-US"/>
        </a:p>
      </dgm:t>
    </dgm:pt>
    <dgm:pt modelId="{46EAC30A-C9A0-4E61-8703-8718B7EAE629}" type="sibTrans" cxnId="{F1D80623-AE35-4985-A121-CB9B231B093A}">
      <dgm:prSet/>
      <dgm:spPr/>
      <dgm:t>
        <a:bodyPr/>
        <a:lstStyle/>
        <a:p>
          <a:endParaRPr lang="en-US"/>
        </a:p>
      </dgm:t>
    </dgm:pt>
    <dgm:pt modelId="{613704EF-7331-4007-8E3B-D472AF775F5C}">
      <dgm:prSet/>
      <dgm:spPr/>
      <dgm:t>
        <a:bodyPr/>
        <a:lstStyle/>
        <a:p>
          <a:r>
            <a:rPr lang="pt-BR" b="1"/>
            <a:t>Frequência de Pedidos</a:t>
          </a:r>
          <a:r>
            <a:rPr lang="pt-BR"/>
            <a:t>: Média de pedidos por cliente.</a:t>
          </a:r>
          <a:endParaRPr lang="en-US"/>
        </a:p>
      </dgm:t>
    </dgm:pt>
    <dgm:pt modelId="{A9CA64A4-5211-4800-996D-2A7015BB6F66}" type="parTrans" cxnId="{A2F8B96E-F0C2-4EB0-B364-8522AC019EE5}">
      <dgm:prSet/>
      <dgm:spPr/>
      <dgm:t>
        <a:bodyPr/>
        <a:lstStyle/>
        <a:p>
          <a:endParaRPr lang="en-US"/>
        </a:p>
      </dgm:t>
    </dgm:pt>
    <dgm:pt modelId="{90346642-BA3C-491C-A91A-4C6D2829205A}" type="sibTrans" cxnId="{A2F8B96E-F0C2-4EB0-B364-8522AC019EE5}">
      <dgm:prSet/>
      <dgm:spPr/>
      <dgm:t>
        <a:bodyPr/>
        <a:lstStyle/>
        <a:p>
          <a:endParaRPr lang="en-US"/>
        </a:p>
      </dgm:t>
    </dgm:pt>
    <dgm:pt modelId="{D240BA1C-3D0F-4D53-88F9-CF74E2FE650F}">
      <dgm:prSet/>
      <dgm:spPr/>
      <dgm:t>
        <a:bodyPr/>
        <a:lstStyle/>
        <a:p>
          <a:r>
            <a:rPr lang="pt-BR" b="1"/>
            <a:t>Segmentação por Cidade</a:t>
          </a:r>
          <a:r>
            <a:rPr lang="pt-BR"/>
            <a:t>: Impacto do cupom em diferentes regiões.</a:t>
          </a:r>
          <a:endParaRPr lang="en-US"/>
        </a:p>
      </dgm:t>
    </dgm:pt>
    <dgm:pt modelId="{0ACB5BD5-A99D-4043-86B4-28273199AE01}" type="parTrans" cxnId="{7E853F88-F03D-488E-AB07-DE0EBF300782}">
      <dgm:prSet/>
      <dgm:spPr/>
      <dgm:t>
        <a:bodyPr/>
        <a:lstStyle/>
        <a:p>
          <a:endParaRPr lang="en-US"/>
        </a:p>
      </dgm:t>
    </dgm:pt>
    <dgm:pt modelId="{79784A58-A874-4AE3-B95B-6B7DC92A1D4F}" type="sibTrans" cxnId="{7E853F88-F03D-488E-AB07-DE0EBF300782}">
      <dgm:prSet/>
      <dgm:spPr/>
      <dgm:t>
        <a:bodyPr/>
        <a:lstStyle/>
        <a:p>
          <a:endParaRPr lang="en-US"/>
        </a:p>
      </dgm:t>
    </dgm:pt>
    <dgm:pt modelId="{451CEBCE-867A-4E0C-AAC9-B5472F947477}" type="pres">
      <dgm:prSet presAssocID="{4750080B-CCF9-4EF2-BBEA-9122D22224E4}" presName="root" presStyleCnt="0">
        <dgm:presLayoutVars>
          <dgm:dir/>
          <dgm:resizeHandles val="exact"/>
        </dgm:presLayoutVars>
      </dgm:prSet>
      <dgm:spPr/>
    </dgm:pt>
    <dgm:pt modelId="{CE731955-18F6-4ADE-89F5-5CAB585F7D46}" type="pres">
      <dgm:prSet presAssocID="{403C7CA1-6638-489A-B9BE-33AABDE8F753}" presName="compNode" presStyleCnt="0"/>
      <dgm:spPr/>
    </dgm:pt>
    <dgm:pt modelId="{224D3A5F-C641-4FA1-B964-4BE179622673}" type="pres">
      <dgm:prSet presAssocID="{403C7CA1-6638-489A-B9BE-33AABDE8F7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383858C-4439-4744-B3D3-2B05DB836CED}" type="pres">
      <dgm:prSet presAssocID="{403C7CA1-6638-489A-B9BE-33AABDE8F753}" presName="spaceRect" presStyleCnt="0"/>
      <dgm:spPr/>
    </dgm:pt>
    <dgm:pt modelId="{B90C5E24-7AB1-47B5-9A8A-760B3E93C4ED}" type="pres">
      <dgm:prSet presAssocID="{403C7CA1-6638-489A-B9BE-33AABDE8F753}" presName="textRect" presStyleLbl="revTx" presStyleIdx="0" presStyleCnt="4">
        <dgm:presLayoutVars>
          <dgm:chMax val="1"/>
          <dgm:chPref val="1"/>
        </dgm:presLayoutVars>
      </dgm:prSet>
      <dgm:spPr/>
    </dgm:pt>
    <dgm:pt modelId="{5E96F4BB-6D7C-4783-B6FB-8FAE8B5DA9DA}" type="pres">
      <dgm:prSet presAssocID="{4E8CA4E0-A308-486D-89EE-03A14BFBD6A0}" presName="sibTrans" presStyleCnt="0"/>
      <dgm:spPr/>
    </dgm:pt>
    <dgm:pt modelId="{C7CBAF8A-E332-423F-85E8-B79B5B6B9A85}" type="pres">
      <dgm:prSet presAssocID="{1D168099-35F2-4653-A22E-C00797A4AA34}" presName="compNode" presStyleCnt="0"/>
      <dgm:spPr/>
    </dgm:pt>
    <dgm:pt modelId="{CF196A65-6121-472F-9847-C7D1E27308BA}" type="pres">
      <dgm:prSet presAssocID="{1D168099-35F2-4653-A22E-C00797A4AA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C3806644-427E-4AEB-A3F8-780B8AB28891}" type="pres">
      <dgm:prSet presAssocID="{1D168099-35F2-4653-A22E-C00797A4AA34}" presName="spaceRect" presStyleCnt="0"/>
      <dgm:spPr/>
    </dgm:pt>
    <dgm:pt modelId="{4A0BBE32-5329-4554-B47A-08346DF16764}" type="pres">
      <dgm:prSet presAssocID="{1D168099-35F2-4653-A22E-C00797A4AA34}" presName="textRect" presStyleLbl="revTx" presStyleIdx="1" presStyleCnt="4">
        <dgm:presLayoutVars>
          <dgm:chMax val="1"/>
          <dgm:chPref val="1"/>
        </dgm:presLayoutVars>
      </dgm:prSet>
      <dgm:spPr/>
    </dgm:pt>
    <dgm:pt modelId="{EDDB93D0-9804-4887-8AE0-5B188165F76B}" type="pres">
      <dgm:prSet presAssocID="{46EAC30A-C9A0-4E61-8703-8718B7EAE629}" presName="sibTrans" presStyleCnt="0"/>
      <dgm:spPr/>
    </dgm:pt>
    <dgm:pt modelId="{1A8C5723-F7BD-46CE-8893-B8270BF8C6A2}" type="pres">
      <dgm:prSet presAssocID="{613704EF-7331-4007-8E3B-D472AF775F5C}" presName="compNode" presStyleCnt="0"/>
      <dgm:spPr/>
    </dgm:pt>
    <dgm:pt modelId="{098C53B9-E3E5-43BC-89FC-C26D5211AED3}" type="pres">
      <dgm:prSet presAssocID="{613704EF-7331-4007-8E3B-D472AF775F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67A0BEAA-BB2E-496B-85A5-40FD3F88C73B}" type="pres">
      <dgm:prSet presAssocID="{613704EF-7331-4007-8E3B-D472AF775F5C}" presName="spaceRect" presStyleCnt="0"/>
      <dgm:spPr/>
    </dgm:pt>
    <dgm:pt modelId="{01B93161-70D5-40DF-A2B9-2604589411A2}" type="pres">
      <dgm:prSet presAssocID="{613704EF-7331-4007-8E3B-D472AF775F5C}" presName="textRect" presStyleLbl="revTx" presStyleIdx="2" presStyleCnt="4">
        <dgm:presLayoutVars>
          <dgm:chMax val="1"/>
          <dgm:chPref val="1"/>
        </dgm:presLayoutVars>
      </dgm:prSet>
      <dgm:spPr/>
    </dgm:pt>
    <dgm:pt modelId="{3FDDB356-74CD-4213-B9BF-B166C28F2E9E}" type="pres">
      <dgm:prSet presAssocID="{90346642-BA3C-491C-A91A-4C6D2829205A}" presName="sibTrans" presStyleCnt="0"/>
      <dgm:spPr/>
    </dgm:pt>
    <dgm:pt modelId="{7CA9FD66-BAFF-40E6-8F7B-C34F280E6437}" type="pres">
      <dgm:prSet presAssocID="{D240BA1C-3D0F-4D53-88F9-CF74E2FE650F}" presName="compNode" presStyleCnt="0"/>
      <dgm:spPr/>
    </dgm:pt>
    <dgm:pt modelId="{68671A5C-192D-41CA-B9B8-B329366E3966}" type="pres">
      <dgm:prSet presAssocID="{D240BA1C-3D0F-4D53-88F9-CF74E2FE65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84B6E560-28F5-493A-B2FD-FB1B8B83DCF7}" type="pres">
      <dgm:prSet presAssocID="{D240BA1C-3D0F-4D53-88F9-CF74E2FE650F}" presName="spaceRect" presStyleCnt="0"/>
      <dgm:spPr/>
    </dgm:pt>
    <dgm:pt modelId="{1A1580EA-DAB8-4AA2-84EB-49F7BF8913ED}" type="pres">
      <dgm:prSet presAssocID="{D240BA1C-3D0F-4D53-88F9-CF74E2FE65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A58F00-2AD2-4B12-AB76-1E30D229D2DC}" type="presOf" srcId="{613704EF-7331-4007-8E3B-D472AF775F5C}" destId="{01B93161-70D5-40DF-A2B9-2604589411A2}" srcOrd="0" destOrd="0" presId="urn:microsoft.com/office/officeart/2018/2/layout/IconLabelList"/>
    <dgm:cxn modelId="{A17A660F-E942-490B-85A5-9918E1F63D31}" type="presOf" srcId="{4750080B-CCF9-4EF2-BBEA-9122D22224E4}" destId="{451CEBCE-867A-4E0C-AAC9-B5472F947477}" srcOrd="0" destOrd="0" presId="urn:microsoft.com/office/officeart/2018/2/layout/IconLabelList"/>
    <dgm:cxn modelId="{F1D80623-AE35-4985-A121-CB9B231B093A}" srcId="{4750080B-CCF9-4EF2-BBEA-9122D22224E4}" destId="{1D168099-35F2-4653-A22E-C00797A4AA34}" srcOrd="1" destOrd="0" parTransId="{FDD7196D-6721-4A97-989C-FE69EB68D257}" sibTransId="{46EAC30A-C9A0-4E61-8703-8718B7EAE629}"/>
    <dgm:cxn modelId="{2F64AA24-CFE8-4A6F-8983-DC1B51320BF4}" type="presOf" srcId="{D240BA1C-3D0F-4D53-88F9-CF74E2FE650F}" destId="{1A1580EA-DAB8-4AA2-84EB-49F7BF8913ED}" srcOrd="0" destOrd="0" presId="urn:microsoft.com/office/officeart/2018/2/layout/IconLabelList"/>
    <dgm:cxn modelId="{AE5FA433-D3AF-405C-B587-49508037A66F}" type="presOf" srcId="{1D168099-35F2-4653-A22E-C00797A4AA34}" destId="{4A0BBE32-5329-4554-B47A-08346DF16764}" srcOrd="0" destOrd="0" presId="urn:microsoft.com/office/officeart/2018/2/layout/IconLabelList"/>
    <dgm:cxn modelId="{A2F8B96E-F0C2-4EB0-B364-8522AC019EE5}" srcId="{4750080B-CCF9-4EF2-BBEA-9122D22224E4}" destId="{613704EF-7331-4007-8E3B-D472AF775F5C}" srcOrd="2" destOrd="0" parTransId="{A9CA64A4-5211-4800-996D-2A7015BB6F66}" sibTransId="{90346642-BA3C-491C-A91A-4C6D2829205A}"/>
    <dgm:cxn modelId="{1B670387-1300-4F93-B096-3237282AC4C3}" srcId="{4750080B-CCF9-4EF2-BBEA-9122D22224E4}" destId="{403C7CA1-6638-489A-B9BE-33AABDE8F753}" srcOrd="0" destOrd="0" parTransId="{AD1487F9-4B00-4862-9C23-5C45AE2A23DE}" sibTransId="{4E8CA4E0-A308-486D-89EE-03A14BFBD6A0}"/>
    <dgm:cxn modelId="{7E853F88-F03D-488E-AB07-DE0EBF300782}" srcId="{4750080B-CCF9-4EF2-BBEA-9122D22224E4}" destId="{D240BA1C-3D0F-4D53-88F9-CF74E2FE650F}" srcOrd="3" destOrd="0" parTransId="{0ACB5BD5-A99D-4043-86B4-28273199AE01}" sibTransId="{79784A58-A874-4AE3-B95B-6B7DC92A1D4F}"/>
    <dgm:cxn modelId="{0FAE5091-6445-4327-89BD-736E8BE172AA}" type="presOf" srcId="{403C7CA1-6638-489A-B9BE-33AABDE8F753}" destId="{B90C5E24-7AB1-47B5-9A8A-760B3E93C4ED}" srcOrd="0" destOrd="0" presId="urn:microsoft.com/office/officeart/2018/2/layout/IconLabelList"/>
    <dgm:cxn modelId="{83D7F014-E873-471E-9535-264A98631688}" type="presParOf" srcId="{451CEBCE-867A-4E0C-AAC9-B5472F947477}" destId="{CE731955-18F6-4ADE-89F5-5CAB585F7D46}" srcOrd="0" destOrd="0" presId="urn:microsoft.com/office/officeart/2018/2/layout/IconLabelList"/>
    <dgm:cxn modelId="{B5EA9EF2-E1F4-4CA4-AF16-B902B365942D}" type="presParOf" srcId="{CE731955-18F6-4ADE-89F5-5CAB585F7D46}" destId="{224D3A5F-C641-4FA1-B964-4BE179622673}" srcOrd="0" destOrd="0" presId="urn:microsoft.com/office/officeart/2018/2/layout/IconLabelList"/>
    <dgm:cxn modelId="{F92904AA-A25C-4013-A606-793333FE1CEC}" type="presParOf" srcId="{CE731955-18F6-4ADE-89F5-5CAB585F7D46}" destId="{1383858C-4439-4744-B3D3-2B05DB836CED}" srcOrd="1" destOrd="0" presId="urn:microsoft.com/office/officeart/2018/2/layout/IconLabelList"/>
    <dgm:cxn modelId="{DDA0BF41-2F25-4A19-B6BC-76CBFED46941}" type="presParOf" srcId="{CE731955-18F6-4ADE-89F5-5CAB585F7D46}" destId="{B90C5E24-7AB1-47B5-9A8A-760B3E93C4ED}" srcOrd="2" destOrd="0" presId="urn:microsoft.com/office/officeart/2018/2/layout/IconLabelList"/>
    <dgm:cxn modelId="{D6AAEA8E-439C-4C4F-9961-45E2DB439068}" type="presParOf" srcId="{451CEBCE-867A-4E0C-AAC9-B5472F947477}" destId="{5E96F4BB-6D7C-4783-B6FB-8FAE8B5DA9DA}" srcOrd="1" destOrd="0" presId="urn:microsoft.com/office/officeart/2018/2/layout/IconLabelList"/>
    <dgm:cxn modelId="{F457361D-BDB3-433F-A2A9-E4788D2DB164}" type="presParOf" srcId="{451CEBCE-867A-4E0C-AAC9-B5472F947477}" destId="{C7CBAF8A-E332-423F-85E8-B79B5B6B9A85}" srcOrd="2" destOrd="0" presId="urn:microsoft.com/office/officeart/2018/2/layout/IconLabelList"/>
    <dgm:cxn modelId="{205E0071-0286-4027-95CA-42ABA7B4CFD2}" type="presParOf" srcId="{C7CBAF8A-E332-423F-85E8-B79B5B6B9A85}" destId="{CF196A65-6121-472F-9847-C7D1E27308BA}" srcOrd="0" destOrd="0" presId="urn:microsoft.com/office/officeart/2018/2/layout/IconLabelList"/>
    <dgm:cxn modelId="{66C5A203-1093-49DC-8EF0-44A614E4BD21}" type="presParOf" srcId="{C7CBAF8A-E332-423F-85E8-B79B5B6B9A85}" destId="{C3806644-427E-4AEB-A3F8-780B8AB28891}" srcOrd="1" destOrd="0" presId="urn:microsoft.com/office/officeart/2018/2/layout/IconLabelList"/>
    <dgm:cxn modelId="{9D658D3F-D770-4C2B-A860-69E5862F822D}" type="presParOf" srcId="{C7CBAF8A-E332-423F-85E8-B79B5B6B9A85}" destId="{4A0BBE32-5329-4554-B47A-08346DF16764}" srcOrd="2" destOrd="0" presId="urn:microsoft.com/office/officeart/2018/2/layout/IconLabelList"/>
    <dgm:cxn modelId="{AE06B5F4-608D-467B-B66E-4274DC5A3DB0}" type="presParOf" srcId="{451CEBCE-867A-4E0C-AAC9-B5472F947477}" destId="{EDDB93D0-9804-4887-8AE0-5B188165F76B}" srcOrd="3" destOrd="0" presId="urn:microsoft.com/office/officeart/2018/2/layout/IconLabelList"/>
    <dgm:cxn modelId="{43982523-9460-4E17-9B07-771AB33A016A}" type="presParOf" srcId="{451CEBCE-867A-4E0C-AAC9-B5472F947477}" destId="{1A8C5723-F7BD-46CE-8893-B8270BF8C6A2}" srcOrd="4" destOrd="0" presId="urn:microsoft.com/office/officeart/2018/2/layout/IconLabelList"/>
    <dgm:cxn modelId="{8A8E69AF-FB1F-4F95-963F-73E8A103AE61}" type="presParOf" srcId="{1A8C5723-F7BD-46CE-8893-B8270BF8C6A2}" destId="{098C53B9-E3E5-43BC-89FC-C26D5211AED3}" srcOrd="0" destOrd="0" presId="urn:microsoft.com/office/officeart/2018/2/layout/IconLabelList"/>
    <dgm:cxn modelId="{886911E4-82DC-48F4-869C-F6586E6B0F1C}" type="presParOf" srcId="{1A8C5723-F7BD-46CE-8893-B8270BF8C6A2}" destId="{67A0BEAA-BB2E-496B-85A5-40FD3F88C73B}" srcOrd="1" destOrd="0" presId="urn:microsoft.com/office/officeart/2018/2/layout/IconLabelList"/>
    <dgm:cxn modelId="{CDA5ECCB-4EEA-4123-AB30-1D0AC43E0629}" type="presParOf" srcId="{1A8C5723-F7BD-46CE-8893-B8270BF8C6A2}" destId="{01B93161-70D5-40DF-A2B9-2604589411A2}" srcOrd="2" destOrd="0" presId="urn:microsoft.com/office/officeart/2018/2/layout/IconLabelList"/>
    <dgm:cxn modelId="{FB8C75AC-8541-4B0A-AA60-B083C8EFADEA}" type="presParOf" srcId="{451CEBCE-867A-4E0C-AAC9-B5472F947477}" destId="{3FDDB356-74CD-4213-B9BF-B166C28F2E9E}" srcOrd="5" destOrd="0" presId="urn:microsoft.com/office/officeart/2018/2/layout/IconLabelList"/>
    <dgm:cxn modelId="{92E58D2F-4100-45B2-B36D-110093D76B61}" type="presParOf" srcId="{451CEBCE-867A-4E0C-AAC9-B5472F947477}" destId="{7CA9FD66-BAFF-40E6-8F7B-C34F280E6437}" srcOrd="6" destOrd="0" presId="urn:microsoft.com/office/officeart/2018/2/layout/IconLabelList"/>
    <dgm:cxn modelId="{E484EE00-1FD0-4518-B707-6A03FF84857C}" type="presParOf" srcId="{7CA9FD66-BAFF-40E6-8F7B-C34F280E6437}" destId="{68671A5C-192D-41CA-B9B8-B329366E3966}" srcOrd="0" destOrd="0" presId="urn:microsoft.com/office/officeart/2018/2/layout/IconLabelList"/>
    <dgm:cxn modelId="{9825C3A0-6631-45FE-BACE-3E8C7D81A269}" type="presParOf" srcId="{7CA9FD66-BAFF-40E6-8F7B-C34F280E6437}" destId="{84B6E560-28F5-493A-B2FD-FB1B8B83DCF7}" srcOrd="1" destOrd="0" presId="urn:microsoft.com/office/officeart/2018/2/layout/IconLabelList"/>
    <dgm:cxn modelId="{EB572BD8-3893-41A3-B2A1-BB326BCDBBC8}" type="presParOf" srcId="{7CA9FD66-BAFF-40E6-8F7B-C34F280E6437}" destId="{1A1580EA-DAB8-4AA2-84EB-49F7BF8913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6CCA43-ADD5-4821-972B-528A174E588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E94B5E-1820-4A7D-BABA-4A660E20CD33}">
      <dgm:prSet/>
      <dgm:spPr/>
      <dgm:t>
        <a:bodyPr/>
        <a:lstStyle/>
        <a:p>
          <a:r>
            <a:rPr lang="pt-BR"/>
            <a:t>📌 </a:t>
          </a:r>
          <a:r>
            <a:rPr lang="pt-BR" b="1"/>
            <a:t>Usuários Retidos no Grupo Controle</a:t>
          </a:r>
          <a:r>
            <a:rPr lang="pt-BR"/>
            <a:t>: 1.151.221</a:t>
          </a:r>
          <a:br>
            <a:rPr lang="pt-BR"/>
          </a:br>
          <a:r>
            <a:rPr lang="pt-BR"/>
            <a:t>📌 </a:t>
          </a:r>
          <a:r>
            <a:rPr lang="pt-BR" b="1"/>
            <a:t>Usuários Retidos no Grupo Target</a:t>
          </a:r>
          <a:r>
            <a:rPr lang="pt-BR"/>
            <a:t>: 1.720.922</a:t>
          </a:r>
          <a:br>
            <a:rPr lang="pt-BR"/>
          </a:br>
          <a:r>
            <a:rPr lang="pt-BR"/>
            <a:t>📌 </a:t>
          </a:r>
          <a:r>
            <a:rPr lang="pt-BR" b="1"/>
            <a:t>Diferença na Retenção</a:t>
          </a:r>
          <a:r>
            <a:rPr lang="pt-BR"/>
            <a:t>: 569.701</a:t>
          </a:r>
          <a:endParaRPr lang="en-US"/>
        </a:p>
      </dgm:t>
    </dgm:pt>
    <dgm:pt modelId="{D4B50023-CA6E-4888-AA83-595C10BF964A}" type="parTrans" cxnId="{B7CFA9E3-9374-4470-AD08-60DDD85D3DD5}">
      <dgm:prSet/>
      <dgm:spPr/>
      <dgm:t>
        <a:bodyPr/>
        <a:lstStyle/>
        <a:p>
          <a:endParaRPr lang="en-US"/>
        </a:p>
      </dgm:t>
    </dgm:pt>
    <dgm:pt modelId="{1D8499C8-EB79-4486-84CA-21FFA12BC17F}" type="sibTrans" cxnId="{B7CFA9E3-9374-4470-AD08-60DDD85D3DD5}">
      <dgm:prSet/>
      <dgm:spPr/>
      <dgm:t>
        <a:bodyPr/>
        <a:lstStyle/>
        <a:p>
          <a:endParaRPr lang="en-US"/>
        </a:p>
      </dgm:t>
    </dgm:pt>
    <dgm:pt modelId="{D829519F-62ED-453B-A88E-9CFB62515B08}">
      <dgm:prSet/>
      <dgm:spPr/>
      <dgm:t>
        <a:bodyPr/>
        <a:lstStyle/>
        <a:p>
          <a:r>
            <a:rPr lang="pt-BR"/>
            <a:t>💰 </a:t>
          </a:r>
          <a:r>
            <a:rPr lang="pt-BR" b="1"/>
            <a:t>Impacto Financeiro Estimado</a:t>
          </a:r>
          <a:r>
            <a:rPr lang="pt-BR"/>
            <a:t> 💰</a:t>
          </a:r>
          <a:br>
            <a:rPr lang="pt-BR"/>
          </a:br>
          <a:r>
            <a:rPr lang="pt-BR"/>
            <a:t>🔹 Receita Incremental Estimada: </a:t>
          </a:r>
          <a:r>
            <a:rPr lang="pt-BR" b="1"/>
            <a:t>R$ 27.288.662,94</a:t>
          </a:r>
          <a:br>
            <a:rPr lang="pt-BR"/>
          </a:br>
          <a:r>
            <a:rPr lang="pt-BR"/>
            <a:t>🔹 Custo Total da Campanha: </a:t>
          </a:r>
          <a:r>
            <a:rPr lang="pt-BR" b="1"/>
            <a:t>R$ 10.726.250,00</a:t>
          </a:r>
          <a:br>
            <a:rPr lang="pt-BR"/>
          </a:br>
          <a:r>
            <a:rPr lang="pt-BR"/>
            <a:t>📊 </a:t>
          </a:r>
          <a:r>
            <a:rPr lang="pt-BR" b="1"/>
            <a:t>ROI Estimado da Campanha</a:t>
          </a:r>
          <a:r>
            <a:rPr lang="pt-BR"/>
            <a:t>: </a:t>
          </a:r>
          <a:r>
            <a:rPr lang="pt-BR" b="1"/>
            <a:t>+154,41%</a:t>
          </a:r>
          <a:endParaRPr lang="en-US"/>
        </a:p>
      </dgm:t>
    </dgm:pt>
    <dgm:pt modelId="{F658B1F3-5D13-4B9A-A69A-6B2EE32E1D2E}" type="parTrans" cxnId="{EE5EF7B5-0FD4-4C34-9E4C-B0CFAF346728}">
      <dgm:prSet/>
      <dgm:spPr/>
      <dgm:t>
        <a:bodyPr/>
        <a:lstStyle/>
        <a:p>
          <a:endParaRPr lang="en-US"/>
        </a:p>
      </dgm:t>
    </dgm:pt>
    <dgm:pt modelId="{97DEFF46-7F54-4B40-AF41-488ABFAC6E6D}" type="sibTrans" cxnId="{EE5EF7B5-0FD4-4C34-9E4C-B0CFAF346728}">
      <dgm:prSet/>
      <dgm:spPr/>
      <dgm:t>
        <a:bodyPr/>
        <a:lstStyle/>
        <a:p>
          <a:endParaRPr lang="en-US"/>
        </a:p>
      </dgm:t>
    </dgm:pt>
    <dgm:pt modelId="{E61CA2BB-84FE-4718-9AFC-BC72CF87439F}">
      <dgm:prSet/>
      <dgm:spPr/>
      <dgm:t>
        <a:bodyPr/>
        <a:lstStyle/>
        <a:p>
          <a:r>
            <a:rPr lang="pt-BR"/>
            <a:t>🎯 </a:t>
          </a:r>
          <a:r>
            <a:rPr lang="pt-BR" b="1"/>
            <a:t>Conclusão</a:t>
          </a:r>
          <a:r>
            <a:rPr lang="pt-BR"/>
            <a:t>: A campanha foi financeiramente viável, pois a projeção indica que a receita adicional foi superior ao custo dos cupons.</a:t>
          </a:r>
          <a:endParaRPr lang="en-US"/>
        </a:p>
      </dgm:t>
    </dgm:pt>
    <dgm:pt modelId="{7826FD83-5186-4615-8426-F8E433BF48EE}" type="parTrans" cxnId="{20EB15C2-41CF-47DB-9FCE-3A8BAB199964}">
      <dgm:prSet/>
      <dgm:spPr/>
      <dgm:t>
        <a:bodyPr/>
        <a:lstStyle/>
        <a:p>
          <a:endParaRPr lang="en-US"/>
        </a:p>
      </dgm:t>
    </dgm:pt>
    <dgm:pt modelId="{E7BB5862-628A-4AE8-A5C0-7976407C7ADB}" type="sibTrans" cxnId="{20EB15C2-41CF-47DB-9FCE-3A8BAB199964}">
      <dgm:prSet/>
      <dgm:spPr/>
      <dgm:t>
        <a:bodyPr/>
        <a:lstStyle/>
        <a:p>
          <a:endParaRPr lang="en-US"/>
        </a:p>
      </dgm:t>
    </dgm:pt>
    <dgm:pt modelId="{45FEDF6F-2EA1-45B2-9BAA-5D406CA1BE96}" type="pres">
      <dgm:prSet presAssocID="{8A6CCA43-ADD5-4821-972B-528A174E588D}" presName="diagram" presStyleCnt="0">
        <dgm:presLayoutVars>
          <dgm:dir/>
          <dgm:resizeHandles val="exact"/>
        </dgm:presLayoutVars>
      </dgm:prSet>
      <dgm:spPr/>
    </dgm:pt>
    <dgm:pt modelId="{2465312E-D845-45F0-8D9F-CC9CEAA1A9D7}" type="pres">
      <dgm:prSet presAssocID="{D6E94B5E-1820-4A7D-BABA-4A660E20CD33}" presName="node" presStyleLbl="node1" presStyleIdx="0" presStyleCnt="3">
        <dgm:presLayoutVars>
          <dgm:bulletEnabled val="1"/>
        </dgm:presLayoutVars>
      </dgm:prSet>
      <dgm:spPr/>
    </dgm:pt>
    <dgm:pt modelId="{FA161BEA-7C8F-46C6-AFED-E4B81404CD5C}" type="pres">
      <dgm:prSet presAssocID="{1D8499C8-EB79-4486-84CA-21FFA12BC17F}" presName="sibTrans" presStyleLbl="sibTrans2D1" presStyleIdx="0" presStyleCnt="2"/>
      <dgm:spPr/>
    </dgm:pt>
    <dgm:pt modelId="{ECDD8B10-C23A-47C6-887E-DF70927554CF}" type="pres">
      <dgm:prSet presAssocID="{1D8499C8-EB79-4486-84CA-21FFA12BC17F}" presName="connectorText" presStyleLbl="sibTrans2D1" presStyleIdx="0" presStyleCnt="2"/>
      <dgm:spPr/>
    </dgm:pt>
    <dgm:pt modelId="{F2AB47B0-7998-445F-93C4-257E47E84D92}" type="pres">
      <dgm:prSet presAssocID="{D829519F-62ED-453B-A88E-9CFB62515B08}" presName="node" presStyleLbl="node1" presStyleIdx="1" presStyleCnt="3">
        <dgm:presLayoutVars>
          <dgm:bulletEnabled val="1"/>
        </dgm:presLayoutVars>
      </dgm:prSet>
      <dgm:spPr/>
    </dgm:pt>
    <dgm:pt modelId="{DB145342-67AE-408E-8DB3-9FE78CF9D77C}" type="pres">
      <dgm:prSet presAssocID="{97DEFF46-7F54-4B40-AF41-488ABFAC6E6D}" presName="sibTrans" presStyleLbl="sibTrans2D1" presStyleIdx="1" presStyleCnt="2"/>
      <dgm:spPr/>
    </dgm:pt>
    <dgm:pt modelId="{81A73DD7-5EC8-4978-BAF5-942394087D15}" type="pres">
      <dgm:prSet presAssocID="{97DEFF46-7F54-4B40-AF41-488ABFAC6E6D}" presName="connectorText" presStyleLbl="sibTrans2D1" presStyleIdx="1" presStyleCnt="2"/>
      <dgm:spPr/>
    </dgm:pt>
    <dgm:pt modelId="{BD9B7D68-7F19-4DF2-BDC7-879C0870BF2F}" type="pres">
      <dgm:prSet presAssocID="{E61CA2BB-84FE-4718-9AFC-BC72CF87439F}" presName="node" presStyleLbl="node1" presStyleIdx="2" presStyleCnt="3">
        <dgm:presLayoutVars>
          <dgm:bulletEnabled val="1"/>
        </dgm:presLayoutVars>
      </dgm:prSet>
      <dgm:spPr/>
    </dgm:pt>
  </dgm:ptLst>
  <dgm:cxnLst>
    <dgm:cxn modelId="{54984E15-94CE-4C16-A609-004671E39EB7}" type="presOf" srcId="{E61CA2BB-84FE-4718-9AFC-BC72CF87439F}" destId="{BD9B7D68-7F19-4DF2-BDC7-879C0870BF2F}" srcOrd="0" destOrd="0" presId="urn:microsoft.com/office/officeart/2005/8/layout/process5"/>
    <dgm:cxn modelId="{6D0EA521-D60A-4980-A730-1B56CD438578}" type="presOf" srcId="{D829519F-62ED-453B-A88E-9CFB62515B08}" destId="{F2AB47B0-7998-445F-93C4-257E47E84D92}" srcOrd="0" destOrd="0" presId="urn:microsoft.com/office/officeart/2005/8/layout/process5"/>
    <dgm:cxn modelId="{A85BD73E-886E-40FE-8725-9BD329B91ECF}" type="presOf" srcId="{1D8499C8-EB79-4486-84CA-21FFA12BC17F}" destId="{ECDD8B10-C23A-47C6-887E-DF70927554CF}" srcOrd="1" destOrd="0" presId="urn:microsoft.com/office/officeart/2005/8/layout/process5"/>
    <dgm:cxn modelId="{5E6EB566-F75F-4420-8FBE-56EEEAF521BC}" type="presOf" srcId="{97DEFF46-7F54-4B40-AF41-488ABFAC6E6D}" destId="{DB145342-67AE-408E-8DB3-9FE78CF9D77C}" srcOrd="0" destOrd="0" presId="urn:microsoft.com/office/officeart/2005/8/layout/process5"/>
    <dgm:cxn modelId="{730A8D6F-F128-4292-B16B-5BF11959461E}" type="presOf" srcId="{97DEFF46-7F54-4B40-AF41-488ABFAC6E6D}" destId="{81A73DD7-5EC8-4978-BAF5-942394087D15}" srcOrd="1" destOrd="0" presId="urn:microsoft.com/office/officeart/2005/8/layout/process5"/>
    <dgm:cxn modelId="{87832EB4-5459-4B1D-A67B-69C6678BAABE}" type="presOf" srcId="{1D8499C8-EB79-4486-84CA-21FFA12BC17F}" destId="{FA161BEA-7C8F-46C6-AFED-E4B81404CD5C}" srcOrd="0" destOrd="0" presId="urn:microsoft.com/office/officeart/2005/8/layout/process5"/>
    <dgm:cxn modelId="{EE5EF7B5-0FD4-4C34-9E4C-B0CFAF346728}" srcId="{8A6CCA43-ADD5-4821-972B-528A174E588D}" destId="{D829519F-62ED-453B-A88E-9CFB62515B08}" srcOrd="1" destOrd="0" parTransId="{F658B1F3-5D13-4B9A-A69A-6B2EE32E1D2E}" sibTransId="{97DEFF46-7F54-4B40-AF41-488ABFAC6E6D}"/>
    <dgm:cxn modelId="{20EB15C2-41CF-47DB-9FCE-3A8BAB199964}" srcId="{8A6CCA43-ADD5-4821-972B-528A174E588D}" destId="{E61CA2BB-84FE-4718-9AFC-BC72CF87439F}" srcOrd="2" destOrd="0" parTransId="{7826FD83-5186-4615-8426-F8E433BF48EE}" sibTransId="{E7BB5862-628A-4AE8-A5C0-7976407C7ADB}"/>
    <dgm:cxn modelId="{0408D6C2-5F82-4654-982C-B77541B65FD9}" type="presOf" srcId="{8A6CCA43-ADD5-4821-972B-528A174E588D}" destId="{45FEDF6F-2EA1-45B2-9BAA-5D406CA1BE96}" srcOrd="0" destOrd="0" presId="urn:microsoft.com/office/officeart/2005/8/layout/process5"/>
    <dgm:cxn modelId="{EE5BD5DB-6233-48E1-826B-47D5451C0F6D}" type="presOf" srcId="{D6E94B5E-1820-4A7D-BABA-4A660E20CD33}" destId="{2465312E-D845-45F0-8D9F-CC9CEAA1A9D7}" srcOrd="0" destOrd="0" presId="urn:microsoft.com/office/officeart/2005/8/layout/process5"/>
    <dgm:cxn modelId="{B7CFA9E3-9374-4470-AD08-60DDD85D3DD5}" srcId="{8A6CCA43-ADD5-4821-972B-528A174E588D}" destId="{D6E94B5E-1820-4A7D-BABA-4A660E20CD33}" srcOrd="0" destOrd="0" parTransId="{D4B50023-CA6E-4888-AA83-595C10BF964A}" sibTransId="{1D8499C8-EB79-4486-84CA-21FFA12BC17F}"/>
    <dgm:cxn modelId="{46DAF2A0-3D25-437F-8393-C67C157EA0AA}" type="presParOf" srcId="{45FEDF6F-2EA1-45B2-9BAA-5D406CA1BE96}" destId="{2465312E-D845-45F0-8D9F-CC9CEAA1A9D7}" srcOrd="0" destOrd="0" presId="urn:microsoft.com/office/officeart/2005/8/layout/process5"/>
    <dgm:cxn modelId="{A8776A00-A265-4949-9228-DFC6DCF12E1C}" type="presParOf" srcId="{45FEDF6F-2EA1-45B2-9BAA-5D406CA1BE96}" destId="{FA161BEA-7C8F-46C6-AFED-E4B81404CD5C}" srcOrd="1" destOrd="0" presId="urn:microsoft.com/office/officeart/2005/8/layout/process5"/>
    <dgm:cxn modelId="{07E9536C-9C7E-4863-BC1A-D7884BD9E225}" type="presParOf" srcId="{FA161BEA-7C8F-46C6-AFED-E4B81404CD5C}" destId="{ECDD8B10-C23A-47C6-887E-DF70927554CF}" srcOrd="0" destOrd="0" presId="urn:microsoft.com/office/officeart/2005/8/layout/process5"/>
    <dgm:cxn modelId="{3AB43443-3835-494B-A40B-98B2F20AF981}" type="presParOf" srcId="{45FEDF6F-2EA1-45B2-9BAA-5D406CA1BE96}" destId="{F2AB47B0-7998-445F-93C4-257E47E84D92}" srcOrd="2" destOrd="0" presId="urn:microsoft.com/office/officeart/2005/8/layout/process5"/>
    <dgm:cxn modelId="{5C3732FE-22F3-4DB5-B461-6B00BFD4368F}" type="presParOf" srcId="{45FEDF6F-2EA1-45B2-9BAA-5D406CA1BE96}" destId="{DB145342-67AE-408E-8DB3-9FE78CF9D77C}" srcOrd="3" destOrd="0" presId="urn:microsoft.com/office/officeart/2005/8/layout/process5"/>
    <dgm:cxn modelId="{7AF20733-94A7-4A85-BA9A-C7A6F377839D}" type="presParOf" srcId="{DB145342-67AE-408E-8DB3-9FE78CF9D77C}" destId="{81A73DD7-5EC8-4978-BAF5-942394087D15}" srcOrd="0" destOrd="0" presId="urn:microsoft.com/office/officeart/2005/8/layout/process5"/>
    <dgm:cxn modelId="{96A713C1-0A86-460F-828C-FBA75E6341A3}" type="presParOf" srcId="{45FEDF6F-2EA1-45B2-9BAA-5D406CA1BE96}" destId="{BD9B7D68-7F19-4DF2-BDC7-879C0870BF2F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81537-6A7D-4D4B-8402-5C1BE7D8B7DD}">
      <dsp:nvSpPr>
        <dsp:cNvPr id="0" name=""/>
        <dsp:cNvSpPr/>
      </dsp:nvSpPr>
      <dsp:spPr>
        <a:xfrm>
          <a:off x="0" y="0"/>
          <a:ext cx="8315960" cy="728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Pedidos</a:t>
          </a:r>
          <a:r>
            <a:rPr lang="pt-BR" sz="1900" kern="1200" dirty="0"/>
            <a:t>: Detalhes sobre os pedidos.</a:t>
          </a:r>
          <a:endParaRPr lang="en-US" sz="1900" kern="1200" dirty="0"/>
        </a:p>
      </dsp:txBody>
      <dsp:txXfrm>
        <a:off x="21338" y="21338"/>
        <a:ext cx="7468252" cy="685859"/>
      </dsp:txXfrm>
    </dsp:sp>
    <dsp:sp modelId="{6D3FD835-3DDE-4472-B36D-516C377FB529}">
      <dsp:nvSpPr>
        <dsp:cNvPr id="0" name=""/>
        <dsp:cNvSpPr/>
      </dsp:nvSpPr>
      <dsp:spPr>
        <a:xfrm>
          <a:off x="696461" y="860996"/>
          <a:ext cx="8315960" cy="728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Usuários</a:t>
          </a:r>
          <a:r>
            <a:rPr lang="pt-BR" sz="1900" kern="1200" dirty="0"/>
            <a:t>: Dados cadastrais dos clientes.</a:t>
          </a:r>
          <a:endParaRPr lang="en-US" sz="1900" kern="1200" dirty="0"/>
        </a:p>
      </dsp:txBody>
      <dsp:txXfrm>
        <a:off x="717799" y="882334"/>
        <a:ext cx="7103274" cy="685859"/>
      </dsp:txXfrm>
    </dsp:sp>
    <dsp:sp modelId="{1B031B3D-9BA6-43EF-A543-E5E8907FC3BE}">
      <dsp:nvSpPr>
        <dsp:cNvPr id="0" name=""/>
        <dsp:cNvSpPr/>
      </dsp:nvSpPr>
      <dsp:spPr>
        <a:xfrm>
          <a:off x="1382528" y="1721993"/>
          <a:ext cx="8315960" cy="728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Restaurantes</a:t>
          </a:r>
          <a:r>
            <a:rPr lang="pt-BR" sz="1900" kern="1200" dirty="0"/>
            <a:t>: Características dos estabelecimentos.</a:t>
          </a:r>
          <a:endParaRPr lang="en-US" sz="1900" kern="1200" dirty="0"/>
        </a:p>
      </dsp:txBody>
      <dsp:txXfrm>
        <a:off x="1403866" y="1743331"/>
        <a:ext cx="7113669" cy="685859"/>
      </dsp:txXfrm>
    </dsp:sp>
    <dsp:sp modelId="{E492477D-B48E-4E0A-A09C-DC9CD95C7258}">
      <dsp:nvSpPr>
        <dsp:cNvPr id="0" name=""/>
        <dsp:cNvSpPr/>
      </dsp:nvSpPr>
      <dsp:spPr>
        <a:xfrm>
          <a:off x="2078989" y="2582989"/>
          <a:ext cx="8315960" cy="728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Marcação do Teste A/B</a:t>
          </a:r>
          <a:r>
            <a:rPr lang="pt-BR" sz="1900" kern="1200" dirty="0"/>
            <a:t>: Identifica usuários no grupo Target e Controle.</a:t>
          </a:r>
          <a:endParaRPr lang="en-US" sz="1900" kern="1200" dirty="0"/>
        </a:p>
      </dsp:txBody>
      <dsp:txXfrm>
        <a:off x="2100327" y="2604327"/>
        <a:ext cx="7103274" cy="685859"/>
      </dsp:txXfrm>
    </dsp:sp>
    <dsp:sp modelId="{7D23AC24-45C0-4E7E-8324-B3A8D8BCF827}">
      <dsp:nvSpPr>
        <dsp:cNvPr id="0" name=""/>
        <dsp:cNvSpPr/>
      </dsp:nvSpPr>
      <dsp:spPr>
        <a:xfrm>
          <a:off x="7842411" y="557991"/>
          <a:ext cx="473548" cy="473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48959" y="557991"/>
        <a:ext cx="260452" cy="356345"/>
      </dsp:txXfrm>
    </dsp:sp>
    <dsp:sp modelId="{3DD21782-68B1-4DCB-84D7-B4FAD6C3C61C}">
      <dsp:nvSpPr>
        <dsp:cNvPr id="0" name=""/>
        <dsp:cNvSpPr/>
      </dsp:nvSpPr>
      <dsp:spPr>
        <a:xfrm>
          <a:off x="8538873" y="1418988"/>
          <a:ext cx="473548" cy="473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645421" y="1418988"/>
        <a:ext cx="260452" cy="356345"/>
      </dsp:txXfrm>
    </dsp:sp>
    <dsp:sp modelId="{0B2F6074-E245-4441-AB84-A85361BD7010}">
      <dsp:nvSpPr>
        <dsp:cNvPr id="0" name=""/>
        <dsp:cNvSpPr/>
      </dsp:nvSpPr>
      <dsp:spPr>
        <a:xfrm>
          <a:off x="9224940" y="2279984"/>
          <a:ext cx="473548" cy="473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331488" y="2279984"/>
        <a:ext cx="260452" cy="35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D3A5F-C641-4FA1-B964-4BE179622673}">
      <dsp:nvSpPr>
        <dsp:cNvPr id="0" name=""/>
        <dsp:cNvSpPr/>
      </dsp:nvSpPr>
      <dsp:spPr>
        <a:xfrm>
          <a:off x="1316789" y="306515"/>
          <a:ext cx="865682" cy="865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C5E24-7AB1-47B5-9A8A-760B3E93C4ED}">
      <dsp:nvSpPr>
        <dsp:cNvPr id="0" name=""/>
        <dsp:cNvSpPr/>
      </dsp:nvSpPr>
      <dsp:spPr>
        <a:xfrm>
          <a:off x="787761" y="1463016"/>
          <a:ext cx="1923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Taxa de Retenção</a:t>
          </a:r>
          <a:r>
            <a:rPr lang="pt-BR" sz="1300" kern="1200"/>
            <a:t>: Percentual de usuários que fizeram mais de um pedido.</a:t>
          </a:r>
          <a:endParaRPr lang="en-US" sz="1300" kern="1200"/>
        </a:p>
      </dsp:txBody>
      <dsp:txXfrm>
        <a:off x="787761" y="1463016"/>
        <a:ext cx="1923739" cy="720000"/>
      </dsp:txXfrm>
    </dsp:sp>
    <dsp:sp modelId="{CF196A65-6121-472F-9847-C7D1E27308BA}">
      <dsp:nvSpPr>
        <dsp:cNvPr id="0" name=""/>
        <dsp:cNvSpPr/>
      </dsp:nvSpPr>
      <dsp:spPr>
        <a:xfrm>
          <a:off x="3577183" y="306515"/>
          <a:ext cx="865682" cy="865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BBE32-5329-4554-B47A-08346DF16764}">
      <dsp:nvSpPr>
        <dsp:cNvPr id="0" name=""/>
        <dsp:cNvSpPr/>
      </dsp:nvSpPr>
      <dsp:spPr>
        <a:xfrm>
          <a:off x="3048155" y="1463016"/>
          <a:ext cx="1923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Ticket Médio</a:t>
          </a:r>
          <a:r>
            <a:rPr lang="pt-BR" sz="1300" kern="1200"/>
            <a:t>: Valor médio gasto por pedido.</a:t>
          </a:r>
          <a:endParaRPr lang="en-US" sz="1300" kern="1200"/>
        </a:p>
      </dsp:txBody>
      <dsp:txXfrm>
        <a:off x="3048155" y="1463016"/>
        <a:ext cx="1923739" cy="720000"/>
      </dsp:txXfrm>
    </dsp:sp>
    <dsp:sp modelId="{098C53B9-E3E5-43BC-89FC-C26D5211AED3}">
      <dsp:nvSpPr>
        <dsp:cNvPr id="0" name=""/>
        <dsp:cNvSpPr/>
      </dsp:nvSpPr>
      <dsp:spPr>
        <a:xfrm>
          <a:off x="1316789" y="2663950"/>
          <a:ext cx="865682" cy="865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93161-70D5-40DF-A2B9-2604589411A2}">
      <dsp:nvSpPr>
        <dsp:cNvPr id="0" name=""/>
        <dsp:cNvSpPr/>
      </dsp:nvSpPr>
      <dsp:spPr>
        <a:xfrm>
          <a:off x="787761" y="3820451"/>
          <a:ext cx="1923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Frequência de Pedidos</a:t>
          </a:r>
          <a:r>
            <a:rPr lang="pt-BR" sz="1300" kern="1200"/>
            <a:t>: Média de pedidos por cliente.</a:t>
          </a:r>
          <a:endParaRPr lang="en-US" sz="1300" kern="1200"/>
        </a:p>
      </dsp:txBody>
      <dsp:txXfrm>
        <a:off x="787761" y="3820451"/>
        <a:ext cx="1923739" cy="720000"/>
      </dsp:txXfrm>
    </dsp:sp>
    <dsp:sp modelId="{68671A5C-192D-41CA-B9B8-B329366E3966}">
      <dsp:nvSpPr>
        <dsp:cNvPr id="0" name=""/>
        <dsp:cNvSpPr/>
      </dsp:nvSpPr>
      <dsp:spPr>
        <a:xfrm>
          <a:off x="3577183" y="2663950"/>
          <a:ext cx="865682" cy="865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80EA-DAB8-4AA2-84EB-49F7BF8913ED}">
      <dsp:nvSpPr>
        <dsp:cNvPr id="0" name=""/>
        <dsp:cNvSpPr/>
      </dsp:nvSpPr>
      <dsp:spPr>
        <a:xfrm>
          <a:off x="3048155" y="3820451"/>
          <a:ext cx="1923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/>
            <a:t>Segmentação por Cidade</a:t>
          </a:r>
          <a:r>
            <a:rPr lang="pt-BR" sz="1300" kern="1200"/>
            <a:t>: Impacto do cupom em diferentes regiões.</a:t>
          </a:r>
          <a:endParaRPr lang="en-US" sz="1300" kern="1200"/>
        </a:p>
      </dsp:txBody>
      <dsp:txXfrm>
        <a:off x="3048155" y="3820451"/>
        <a:ext cx="192373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5312E-D845-45F0-8D9F-CC9CEAA1A9D7}">
      <dsp:nvSpPr>
        <dsp:cNvPr id="0" name=""/>
        <dsp:cNvSpPr/>
      </dsp:nvSpPr>
      <dsp:spPr>
        <a:xfrm>
          <a:off x="311372" y="2038"/>
          <a:ext cx="2138581" cy="128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📌 </a:t>
          </a:r>
          <a:r>
            <a:rPr lang="pt-BR" sz="1000" b="1" kern="1200"/>
            <a:t>Usuários Retidos no Grupo Controle</a:t>
          </a:r>
          <a:r>
            <a:rPr lang="pt-BR" sz="1000" kern="1200"/>
            <a:t>: 1.151.221</a:t>
          </a:r>
          <a:br>
            <a:rPr lang="pt-BR" sz="1000" kern="1200"/>
          </a:br>
          <a:r>
            <a:rPr lang="pt-BR" sz="1000" kern="1200"/>
            <a:t>📌 </a:t>
          </a:r>
          <a:r>
            <a:rPr lang="pt-BR" sz="1000" b="1" kern="1200"/>
            <a:t>Usuários Retidos no Grupo Target</a:t>
          </a:r>
          <a:r>
            <a:rPr lang="pt-BR" sz="1000" kern="1200"/>
            <a:t>: 1.720.922</a:t>
          </a:r>
          <a:br>
            <a:rPr lang="pt-BR" sz="1000" kern="1200"/>
          </a:br>
          <a:r>
            <a:rPr lang="pt-BR" sz="1000" kern="1200"/>
            <a:t>📌 </a:t>
          </a:r>
          <a:r>
            <a:rPr lang="pt-BR" sz="1000" b="1" kern="1200"/>
            <a:t>Diferença na Retenção</a:t>
          </a:r>
          <a:r>
            <a:rPr lang="pt-BR" sz="1000" kern="1200"/>
            <a:t>: 569.701</a:t>
          </a:r>
          <a:endParaRPr lang="en-US" sz="1000" kern="1200"/>
        </a:p>
      </dsp:txBody>
      <dsp:txXfrm>
        <a:off x="348954" y="39620"/>
        <a:ext cx="2063417" cy="1207984"/>
      </dsp:txXfrm>
    </dsp:sp>
    <dsp:sp modelId="{FA161BEA-7C8F-46C6-AFED-E4B81404CD5C}">
      <dsp:nvSpPr>
        <dsp:cNvPr id="0" name=""/>
        <dsp:cNvSpPr/>
      </dsp:nvSpPr>
      <dsp:spPr>
        <a:xfrm>
          <a:off x="2638149" y="378429"/>
          <a:ext cx="453379" cy="530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638149" y="484503"/>
        <a:ext cx="317365" cy="318220"/>
      </dsp:txXfrm>
    </dsp:sp>
    <dsp:sp modelId="{F2AB47B0-7998-445F-93C4-257E47E84D92}">
      <dsp:nvSpPr>
        <dsp:cNvPr id="0" name=""/>
        <dsp:cNvSpPr/>
      </dsp:nvSpPr>
      <dsp:spPr>
        <a:xfrm>
          <a:off x="3305386" y="2038"/>
          <a:ext cx="2138581" cy="128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💰 </a:t>
          </a:r>
          <a:r>
            <a:rPr lang="pt-BR" sz="1000" b="1" kern="1200"/>
            <a:t>Impacto Financeiro Estimado</a:t>
          </a:r>
          <a:r>
            <a:rPr lang="pt-BR" sz="1000" kern="1200"/>
            <a:t> 💰</a:t>
          </a:r>
          <a:br>
            <a:rPr lang="pt-BR" sz="1000" kern="1200"/>
          </a:br>
          <a:r>
            <a:rPr lang="pt-BR" sz="1000" kern="1200"/>
            <a:t>🔹 Receita Incremental Estimada: </a:t>
          </a:r>
          <a:r>
            <a:rPr lang="pt-BR" sz="1000" b="1" kern="1200"/>
            <a:t>R$ 27.288.662,94</a:t>
          </a:r>
          <a:br>
            <a:rPr lang="pt-BR" sz="1000" kern="1200"/>
          </a:br>
          <a:r>
            <a:rPr lang="pt-BR" sz="1000" kern="1200"/>
            <a:t>🔹 Custo Total da Campanha: </a:t>
          </a:r>
          <a:r>
            <a:rPr lang="pt-BR" sz="1000" b="1" kern="1200"/>
            <a:t>R$ 10.726.250,00</a:t>
          </a:r>
          <a:br>
            <a:rPr lang="pt-BR" sz="1000" kern="1200"/>
          </a:br>
          <a:r>
            <a:rPr lang="pt-BR" sz="1000" kern="1200"/>
            <a:t>📊 </a:t>
          </a:r>
          <a:r>
            <a:rPr lang="pt-BR" sz="1000" b="1" kern="1200"/>
            <a:t>ROI Estimado da Campanha</a:t>
          </a:r>
          <a:r>
            <a:rPr lang="pt-BR" sz="1000" kern="1200"/>
            <a:t>: </a:t>
          </a:r>
          <a:r>
            <a:rPr lang="pt-BR" sz="1000" b="1" kern="1200"/>
            <a:t>+154,41%</a:t>
          </a:r>
          <a:endParaRPr lang="en-US" sz="1000" kern="1200"/>
        </a:p>
      </dsp:txBody>
      <dsp:txXfrm>
        <a:off x="3342968" y="39620"/>
        <a:ext cx="2063417" cy="1207984"/>
      </dsp:txXfrm>
    </dsp:sp>
    <dsp:sp modelId="{DB145342-67AE-408E-8DB3-9FE78CF9D77C}">
      <dsp:nvSpPr>
        <dsp:cNvPr id="0" name=""/>
        <dsp:cNvSpPr/>
      </dsp:nvSpPr>
      <dsp:spPr>
        <a:xfrm rot="5400000">
          <a:off x="4147987" y="1434888"/>
          <a:ext cx="453379" cy="530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15567" y="1473382"/>
        <a:ext cx="318220" cy="317365"/>
      </dsp:txXfrm>
    </dsp:sp>
    <dsp:sp modelId="{BD9B7D68-7F19-4DF2-BDC7-879C0870BF2F}">
      <dsp:nvSpPr>
        <dsp:cNvPr id="0" name=""/>
        <dsp:cNvSpPr/>
      </dsp:nvSpPr>
      <dsp:spPr>
        <a:xfrm>
          <a:off x="3305386" y="2140620"/>
          <a:ext cx="2138581" cy="1283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🎯 </a:t>
          </a:r>
          <a:r>
            <a:rPr lang="pt-BR" sz="1000" b="1" kern="1200"/>
            <a:t>Conclusão</a:t>
          </a:r>
          <a:r>
            <a:rPr lang="pt-BR" sz="1000" kern="1200"/>
            <a:t>: A campanha foi financeiramente viável, pois a projeção indica que a receita adicional foi superior ao custo dos cupons.</a:t>
          </a:r>
          <a:endParaRPr lang="en-US" sz="1000" kern="1200"/>
        </a:p>
      </dsp:txBody>
      <dsp:txXfrm>
        <a:off x="3342968" y="2178202"/>
        <a:ext cx="2063417" cy="1207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AAAF6-3E21-4771-82A6-2E625F1221AE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E1658-F025-4DD6-BEB5-0D23C816BE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6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31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5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8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6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1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109296-0E0A-48BB-92A5-C89B7687CB35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50D1F5-7116-4298-88BE-ED7F25AA92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9D0E8-2217-BE31-4ED1-7A20A382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39" y="854078"/>
            <a:ext cx="5648960" cy="3352161"/>
          </a:xfrm>
        </p:spPr>
        <p:txBody>
          <a:bodyPr>
            <a:normAutofit/>
          </a:bodyPr>
          <a:lstStyle/>
          <a:p>
            <a:r>
              <a:rPr lang="pt-BR" sz="5600"/>
              <a:t>Análise do Teste A/B - Campanha de Cupons no iFood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BD968D-A85F-53FC-150C-3A0084E04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38" y="4206239"/>
            <a:ext cx="5634365" cy="1066971"/>
          </a:xfrm>
        </p:spPr>
        <p:txBody>
          <a:bodyPr>
            <a:normAutofit/>
          </a:bodyPr>
          <a:lstStyle/>
          <a:p>
            <a:r>
              <a:rPr lang="pt-BR" dirty="0"/>
              <a:t>Alex Henrique da silva</a:t>
            </a:r>
          </a:p>
          <a:p>
            <a:r>
              <a:rPr lang="pt-BR" dirty="0"/>
              <a:t>Fevereiro de 2025</a:t>
            </a:r>
          </a:p>
        </p:txBody>
      </p:sp>
      <p:pic>
        <p:nvPicPr>
          <p:cNvPr id="6" name="Imagem 5" descr="Logotipo, Ícone&#10;&#10;O conteúdo gerado por IA pode estar incorreto.">
            <a:extLst>
              <a:ext uri="{FF2B5EF4-FFF2-40B4-BE49-F238E27FC236}">
                <a16:creationId xmlns:a16="http://schemas.microsoft.com/office/drawing/2014/main" id="{E6950481-821F-9F17-C47B-11EE644E85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71" y="1705161"/>
            <a:ext cx="4823662" cy="25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4EE0D-6BDF-F430-AE9F-CCC50C29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Análise Financeira - Premissas e Cálculos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0EB7B-9249-A1C3-064C-BA49DF2EE2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410200" cy="3311189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pt-BR" b="1" u="sng" cap="all" dirty="0">
                <a:solidFill>
                  <a:schemeClr val="tx1"/>
                </a:solidFill>
              </a:rPr>
              <a:t>PREMISSAS UTILIZADAS: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cap="all" dirty="0">
                <a:solidFill>
                  <a:schemeClr val="tx1"/>
                </a:solidFill>
              </a:rPr>
              <a:t>Custo médio do cupom: </a:t>
            </a:r>
            <a:r>
              <a:rPr lang="pt-BR" sz="1600" cap="all" dirty="0">
                <a:solidFill>
                  <a:schemeClr val="tx1"/>
                </a:solidFill>
              </a:rPr>
              <a:t>R$5,00 por usuário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cap="all" dirty="0">
                <a:solidFill>
                  <a:schemeClr val="tx1"/>
                </a:solidFill>
              </a:rPr>
              <a:t>Usuários no Grupo Target: </a:t>
            </a:r>
            <a:r>
              <a:rPr lang="pt-BR" sz="1600" cap="all" dirty="0">
                <a:solidFill>
                  <a:schemeClr val="tx1"/>
                </a:solidFill>
              </a:rPr>
              <a:t>2.145.250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cap="all" dirty="0">
                <a:solidFill>
                  <a:schemeClr val="tx1"/>
                </a:solidFill>
              </a:rPr>
              <a:t>Usuários no Grupo Controle: </a:t>
            </a:r>
            <a:r>
              <a:rPr lang="pt-BR" sz="1600" cap="all" dirty="0">
                <a:solidFill>
                  <a:schemeClr val="tx1"/>
                </a:solidFill>
              </a:rPr>
              <a:t>1.525.576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cap="all" dirty="0">
                <a:solidFill>
                  <a:schemeClr val="tx1"/>
                </a:solidFill>
              </a:rPr>
              <a:t>Ticket médio: </a:t>
            </a:r>
            <a:r>
              <a:rPr lang="pt-BR" sz="1600" cap="all" dirty="0">
                <a:solidFill>
                  <a:schemeClr val="tx1"/>
                </a:solidFill>
              </a:rPr>
              <a:t>R$47,90 (sem diferença estatística entre os grupos).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F7B515A-A93A-707B-95DF-B02A57BBCC48}"/>
              </a:ext>
            </a:extLst>
          </p:cNvPr>
          <p:cNvSpPr txBox="1">
            <a:spLocks/>
          </p:cNvSpPr>
          <p:nvPr/>
        </p:nvSpPr>
        <p:spPr>
          <a:xfrm>
            <a:off x="6095999" y="1930046"/>
            <a:ext cx="5410200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sz="2100" b="1" u="sng" dirty="0"/>
              <a:t>Cálculos Utilizados:</a:t>
            </a:r>
          </a:p>
          <a:p>
            <a:pPr lvl="1"/>
            <a:r>
              <a:rPr lang="pt-BR" b="1" dirty="0"/>
              <a:t>Taxa de retenção no grupo Controle</a:t>
            </a:r>
            <a:r>
              <a:rPr lang="pt-BR" dirty="0"/>
              <a:t>: 75,5% → </a:t>
            </a:r>
            <a:r>
              <a:rPr lang="pt-BR" b="1" dirty="0"/>
              <a:t>Usuários retidos: </a:t>
            </a:r>
            <a:r>
              <a:rPr lang="pt-BR" dirty="0"/>
              <a:t>1.151.221</a:t>
            </a:r>
          </a:p>
          <a:p>
            <a:pPr lvl="1"/>
            <a:r>
              <a:rPr lang="pt-BR" b="1" dirty="0"/>
              <a:t>Taxa de retenção no grupo Target</a:t>
            </a:r>
            <a:r>
              <a:rPr lang="pt-BR" dirty="0"/>
              <a:t>: </a:t>
            </a:r>
            <a:r>
              <a:rPr lang="pt-BR" b="1" dirty="0"/>
              <a:t>80,2%</a:t>
            </a:r>
            <a:r>
              <a:rPr lang="pt-BR" dirty="0"/>
              <a:t> → </a:t>
            </a:r>
            <a:r>
              <a:rPr lang="pt-BR" b="1" dirty="0"/>
              <a:t>Usuários retidos: </a:t>
            </a:r>
            <a:r>
              <a:rPr lang="pt-BR" dirty="0"/>
              <a:t>1.720.922</a:t>
            </a:r>
          </a:p>
          <a:p>
            <a:pPr lvl="1"/>
            <a:r>
              <a:rPr lang="pt-BR" b="1" dirty="0"/>
              <a:t>Diferença na Retenção (Impacto do cupom)</a:t>
            </a:r>
            <a:r>
              <a:rPr lang="pt-BR" dirty="0"/>
              <a:t>: </a:t>
            </a:r>
            <a:r>
              <a:rPr lang="pt-BR" b="1" dirty="0"/>
              <a:t>+569.701 usuários retidos</a:t>
            </a:r>
          </a:p>
          <a:p>
            <a:pPr lvl="1"/>
            <a:r>
              <a:rPr lang="pt-BR" b="1" dirty="0"/>
              <a:t>Receita Incremental</a:t>
            </a:r>
            <a:r>
              <a:rPr lang="pt-BR" dirty="0"/>
              <a:t> = Número de usuários retidos adicionais × Ticket médio</a:t>
            </a:r>
          </a:p>
          <a:p>
            <a:pPr lvl="1"/>
            <a:r>
              <a:rPr lang="pt-BR" b="1" dirty="0"/>
              <a:t>Custo Total da Campanha</a:t>
            </a:r>
            <a:r>
              <a:rPr lang="pt-BR" dirty="0"/>
              <a:t> = Número de usuários no grupo Target × Custo médio do cupom</a:t>
            </a:r>
          </a:p>
        </p:txBody>
      </p:sp>
    </p:spTree>
    <p:extLst>
      <p:ext uri="{BB962C8B-B14F-4D97-AF65-F5344CB8AC3E}">
        <p14:creationId xmlns:p14="http://schemas.microsoft.com/office/powerpoint/2010/main" val="108933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2D6A-D48D-7005-4685-7F9CAD81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Análise Financeira - Resultados e Conclusões</a:t>
            </a:r>
            <a:endParaRPr lang="pt-BR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10410E-572D-B77E-EAC6-30D3D9E5EF0C}"/>
              </a:ext>
            </a:extLst>
          </p:cNvPr>
          <p:cNvSpPr txBox="1"/>
          <p:nvPr/>
        </p:nvSpPr>
        <p:spPr>
          <a:xfrm>
            <a:off x="6185649" y="2078522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📢 </a:t>
            </a:r>
            <a:r>
              <a:rPr lang="pt-BR" sz="1400" b="1" dirty="0"/>
              <a:t>Recomendações: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 1️⃣ Acompanhamento contínuo do comportamento dos clientes retidos a longo prazo. </a:t>
            </a:r>
          </a:p>
          <a:p>
            <a:endParaRPr lang="pt-BR" sz="1400" dirty="0"/>
          </a:p>
          <a:p>
            <a:r>
              <a:rPr lang="pt-BR" sz="1400" dirty="0"/>
              <a:t>2️⃣ Testes adicionais com diferentes valores de cupons para avaliar impacto no ticket médio. </a:t>
            </a:r>
          </a:p>
          <a:p>
            <a:endParaRPr lang="pt-BR" sz="1400" dirty="0"/>
          </a:p>
          <a:p>
            <a:r>
              <a:rPr lang="pt-BR" sz="1400" dirty="0"/>
              <a:t>3️⃣ Personalização da oferta para diferentes segmentos de clientes, otimizando retenção e receita.	</a:t>
            </a:r>
          </a:p>
        </p:txBody>
      </p:sp>
      <p:graphicFrame>
        <p:nvGraphicFramePr>
          <p:cNvPr id="120" name="CaixaDeTexto 14">
            <a:extLst>
              <a:ext uri="{FF2B5EF4-FFF2-40B4-BE49-F238E27FC236}">
                <a16:creationId xmlns:a16="http://schemas.microsoft.com/office/drawing/2014/main" id="{6B43E47B-7BA2-BC35-48A2-DC98AF66F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921273"/>
              </p:ext>
            </p:extLst>
          </p:nvPr>
        </p:nvGraphicFramePr>
        <p:xfrm>
          <a:off x="251012" y="2078522"/>
          <a:ext cx="5755341" cy="342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97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739D3-A6E2-1C6E-DF51-E67F32A9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0B5E5-C0D1-2257-FF83-725EA138FC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📌 Desenvolver um novo teste A/B para avaliar diferentes valores de cupons e seu impacto no ticket médio. </a:t>
            </a:r>
          </a:p>
          <a:p>
            <a:r>
              <a:rPr lang="pt-BR" dirty="0"/>
              <a:t>📌 Criar um modelo preditivo para identificar usuários com maior potencial de retenção. </a:t>
            </a:r>
          </a:p>
          <a:p>
            <a:r>
              <a:rPr lang="pt-BR" dirty="0"/>
              <a:t>📌 Acompanhar indicadores financeiros a longo prazo para garantir a sustentabilidade da estratégia. </a:t>
            </a:r>
          </a:p>
          <a:p>
            <a:r>
              <a:rPr lang="pt-BR" dirty="0"/>
              <a:t>📌 Personalizar campanhas com base no comportamento do usuário, otimizando retenção e receita.</a:t>
            </a:r>
          </a:p>
        </p:txBody>
      </p:sp>
    </p:spTree>
    <p:extLst>
      <p:ext uri="{BB962C8B-B14F-4D97-AF65-F5344CB8AC3E}">
        <p14:creationId xmlns:p14="http://schemas.microsoft.com/office/powerpoint/2010/main" val="201901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DB71D-5B1D-93B2-B9D3-A597E80A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OBRIGADO_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41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18D0E-BD22-B436-1BDD-EC416A4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Avaliação do Impacto da Campanha de Cupons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4457F-B72B-E22D-6DDA-C8182A828D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b="1" dirty="0"/>
              <a:t>Objetivo do Teste A/B</a:t>
            </a:r>
            <a:endParaRPr lang="pt-BR" dirty="0"/>
          </a:p>
          <a:p>
            <a:pPr lvl="1"/>
            <a:r>
              <a:rPr lang="pt-BR" dirty="0"/>
              <a:t>Avaliar o impacto da campanha de cupons na retenção de usuários.</a:t>
            </a:r>
          </a:p>
          <a:p>
            <a:pPr lvl="1"/>
            <a:r>
              <a:rPr lang="pt-BR" dirty="0"/>
              <a:t>Analisar se os cupons influenciaram o ticket médio dos pedidos.</a:t>
            </a:r>
          </a:p>
          <a:p>
            <a:r>
              <a:rPr lang="pt-BR" b="1" dirty="0"/>
              <a:t>Metodologia</a:t>
            </a:r>
            <a:endParaRPr lang="pt-BR" dirty="0"/>
          </a:p>
          <a:p>
            <a:pPr lvl="1"/>
            <a:r>
              <a:rPr lang="pt-BR" dirty="0"/>
              <a:t>Grupo </a:t>
            </a:r>
            <a:r>
              <a:rPr lang="pt-BR" b="1" dirty="0"/>
              <a:t>Target</a:t>
            </a:r>
            <a:r>
              <a:rPr lang="pt-BR" dirty="0"/>
              <a:t>: Recebeu o cupom.</a:t>
            </a:r>
          </a:p>
          <a:p>
            <a:pPr lvl="1"/>
            <a:r>
              <a:rPr lang="pt-BR" dirty="0"/>
              <a:t>Grupo </a:t>
            </a:r>
            <a:r>
              <a:rPr lang="pt-BR" b="1" dirty="0"/>
              <a:t>Controle</a:t>
            </a:r>
            <a:r>
              <a:rPr lang="pt-BR" dirty="0"/>
              <a:t>: Não recebeu o cupom.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3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272A9-FF7E-89BB-A0FA-BF25880F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800" b="1" dirty="0"/>
              <a:t>Base de Dados</a:t>
            </a:r>
            <a:br>
              <a:rPr lang="pt-BR" sz="3800" b="1" dirty="0"/>
            </a:br>
            <a:endParaRPr lang="pt-BR" sz="3800" dirty="0"/>
          </a:p>
        </p:txBody>
      </p:sp>
      <p:graphicFrame>
        <p:nvGraphicFramePr>
          <p:cNvPr id="47" name="Espaço Reservado para Conteúdo 2">
            <a:extLst>
              <a:ext uri="{FF2B5EF4-FFF2-40B4-BE49-F238E27FC236}">
                <a16:creationId xmlns:a16="http://schemas.microsoft.com/office/drawing/2014/main" id="{FB668953-75AA-BAAD-D57F-91736D6D9B4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42188027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2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40C96-8B5A-315F-D9EF-2027DA65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04040"/>
                </a:solidFill>
              </a:rPr>
              <a:t>Métricas Analisadas</a:t>
            </a:r>
            <a:endParaRPr lang="pt-BR" sz="4800" dirty="0">
              <a:solidFill>
                <a:srgbClr val="404040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E2E2226-514B-62C8-0792-002242B44B3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19300709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19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D0AF2-C03C-CE42-2E20-48A088F7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pt-BR" b="1" dirty="0"/>
              <a:t>Taxa de Retenção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93905-84D0-9D2C-DD1F-853F075885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Grupo Controle</a:t>
            </a:r>
            <a:r>
              <a:rPr lang="pt-BR" sz="1800" dirty="0"/>
              <a:t>: 75.5% de retenção.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Grupo Target</a:t>
            </a:r>
            <a:r>
              <a:rPr lang="pt-BR" sz="1800" dirty="0"/>
              <a:t>: 80.2% de retenção.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Teste </a:t>
            </a:r>
            <a:r>
              <a:rPr lang="pt-BR" sz="1800" b="1" dirty="0" err="1"/>
              <a:t>Qui</a:t>
            </a:r>
            <a:r>
              <a:rPr lang="pt-BR" sz="1800" b="1" dirty="0"/>
              <a:t>-Quadrado</a:t>
            </a:r>
            <a:r>
              <a:rPr lang="pt-BR" sz="1800" dirty="0"/>
              <a:t> confirmou diferença estatística significativa.</a:t>
            </a:r>
          </a:p>
          <a:p>
            <a:pPr lvl="1"/>
            <a:r>
              <a:rPr lang="pt-BR" sz="1600" dirty="0"/>
              <a:t> </a:t>
            </a:r>
            <a:r>
              <a:rPr lang="pt-BR" sz="1600" b="1" dirty="0"/>
              <a:t>Conclusão:</a:t>
            </a:r>
            <a:r>
              <a:rPr lang="pt-BR" sz="1600" dirty="0"/>
              <a:t> O cupom aumentou a retenção de clientes.</a:t>
            </a:r>
          </a:p>
        </p:txBody>
      </p:sp>
      <p:pic>
        <p:nvPicPr>
          <p:cNvPr id="5" name="Imagem 4" descr="Gráfico, Gráfico de barras">
            <a:extLst>
              <a:ext uri="{FF2B5EF4-FFF2-40B4-BE49-F238E27FC236}">
                <a16:creationId xmlns:a16="http://schemas.microsoft.com/office/drawing/2014/main" id="{8E767C1B-4090-541A-83A3-9C53C0EA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337118"/>
            <a:ext cx="4931275" cy="3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5FBC6-A73A-A6A8-ACA2-3E9A7AF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pt-BR" b="1" dirty="0"/>
              <a:t>Ticket Médio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127F9-9BEF-2CCF-E93B-F55C7BB61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Grupo Controle</a:t>
            </a:r>
            <a:r>
              <a:rPr lang="pt-BR" sz="1800" dirty="0"/>
              <a:t>: R$46,15.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Grupo Target</a:t>
            </a:r>
            <a:r>
              <a:rPr lang="pt-BR" sz="1800" dirty="0"/>
              <a:t>: R$46,59.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Teste T</a:t>
            </a:r>
            <a:r>
              <a:rPr lang="pt-BR" sz="1800" dirty="0"/>
              <a:t> indicou que </a:t>
            </a:r>
            <a:r>
              <a:rPr lang="pt-BR" sz="1800" b="1" dirty="0"/>
              <a:t>não houve diferença significativa</a:t>
            </a:r>
            <a:r>
              <a:rPr lang="pt-BR" sz="1800" dirty="0"/>
              <a:t>.</a:t>
            </a:r>
          </a:p>
          <a:p>
            <a:pPr lvl="1"/>
            <a:r>
              <a:rPr lang="pt-BR" b="1" dirty="0"/>
              <a:t>Conclusão:</a:t>
            </a:r>
            <a:r>
              <a:rPr lang="pt-BR" dirty="0"/>
              <a:t> O cupom incentivou compras, mas não aumentou o valor médio gasto.</a:t>
            </a:r>
          </a:p>
          <a:p>
            <a:endParaRPr lang="pt-BR" sz="1800" dirty="0"/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3F62BF09-2F8A-CE5D-3A29-2277773F5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337118"/>
            <a:ext cx="4931275" cy="3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5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D3B1-2C2C-373A-2ABE-921F3EBF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pt-BR" b="1" dirty="0"/>
              <a:t>Distribuição de Pedidos	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ECC4E-E2F9-163C-CC48-9E1B9ACD83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Grupo Target teve mais clientes recorrentes.</a:t>
            </a: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Maior proporção de pedidos na faixa 4-10 pedidos.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Conclusão</a:t>
            </a:r>
            <a:r>
              <a:rPr lang="pt-BR" dirty="0"/>
              <a:t>: O cupom ajudou a fidelizar clientes.</a:t>
            </a:r>
          </a:p>
          <a:p>
            <a:endParaRPr lang="pt-BR" sz="1800" dirty="0"/>
          </a:p>
        </p:txBody>
      </p:sp>
      <p:pic>
        <p:nvPicPr>
          <p:cNvPr id="11" name="Imagem 10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E610EDA-9116-19EF-247A-2CD04404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337118"/>
            <a:ext cx="4931275" cy="3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3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7D495-CF34-0DAF-A20B-6630B1C5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485900"/>
          </a:xfrm>
        </p:spPr>
        <p:txBody>
          <a:bodyPr>
            <a:normAutofit/>
          </a:bodyPr>
          <a:lstStyle/>
          <a:p>
            <a:r>
              <a:rPr lang="pt-BR" b="1" dirty="0"/>
              <a:t>Retenção por 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30BC3-1FBC-E9CE-6789-214A631B3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86000"/>
            <a:ext cx="5326380" cy="380069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As 10 principais cidades que tiveram maior retenção no grupo Target.</a:t>
            </a: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Destaques: Fortaleza, Brasília e Rio de Janeiro.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Conclusão</a:t>
            </a:r>
            <a:r>
              <a:rPr lang="pt-BR" dirty="0"/>
              <a:t>: O impacto positivo do cupom foi consistente em diferentes localidades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43B45EA-F7AE-E77A-F34B-66C83281F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337118"/>
            <a:ext cx="4931275" cy="3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09A43-5641-0038-8F08-F9E1D7AF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Conclusões e Recomendações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1C40B-213B-F6D2-7533-E6094CF76C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338482" cy="3311189"/>
          </a:xfrm>
        </p:spPr>
        <p:txBody>
          <a:bodyPr/>
          <a:lstStyle/>
          <a:p>
            <a:pPr marL="292608" lvl="1" indent="0">
              <a:lnSpc>
                <a:spcPct val="150000"/>
              </a:lnSpc>
              <a:buNone/>
            </a:pPr>
            <a:r>
              <a:rPr lang="pt-BR" b="1" u="sng" dirty="0"/>
              <a:t>Conclusões</a:t>
            </a:r>
            <a:r>
              <a:rPr lang="pt-BR" b="1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A campanha de cupons foi eficaz na retenção de clientes.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Não impactou o ticket médio.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O efeito positivo foi observado em diversas cidades e clientes recorrentes</a:t>
            </a:r>
            <a:r>
              <a:rPr lang="pt-BR" b="1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888FD8F-7C0B-4686-E4B7-99C2B085B2FC}"/>
              </a:ext>
            </a:extLst>
          </p:cNvPr>
          <p:cNvSpPr txBox="1">
            <a:spLocks/>
          </p:cNvSpPr>
          <p:nvPr/>
        </p:nvSpPr>
        <p:spPr>
          <a:xfrm>
            <a:off x="6167719" y="2063396"/>
            <a:ext cx="5338482" cy="3311189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>
              <a:lnSpc>
                <a:spcPct val="150000"/>
              </a:lnSpc>
              <a:buFont typeface="Calibri" pitchFamily="34" charset="0"/>
              <a:buNone/>
            </a:pPr>
            <a:r>
              <a:rPr lang="pt-BR" b="1" u="sng" dirty="0"/>
              <a:t>Recomendações</a:t>
            </a:r>
            <a:r>
              <a:rPr lang="pt-BR" b="1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Testar diferentes valores de cupons para avaliar impacto no ticket médio.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Segmentar campanhas por perfil de usuário, priorizando clientes com maior potencial de retenção.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Monitorar impactos a longo prazo para avaliar necessidade de novos incentivos.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/>
              <a:t>Explorar outras mecânicas promocionais, como descontos progressivos ou cupons para categorias específicas.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18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</TotalTime>
  <Words>707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Retrospectiva</vt:lpstr>
      <vt:lpstr>Análise do Teste A/B - Campanha de Cupons no iFood</vt:lpstr>
      <vt:lpstr>Avaliação do Impacto da Campanha de Cupons</vt:lpstr>
      <vt:lpstr>Base de Dados </vt:lpstr>
      <vt:lpstr>Métricas Analisadas</vt:lpstr>
      <vt:lpstr>Taxa de Retenção</vt:lpstr>
      <vt:lpstr>Ticket Médio</vt:lpstr>
      <vt:lpstr>Distribuição de Pedidos </vt:lpstr>
      <vt:lpstr>Retenção por Cidade</vt:lpstr>
      <vt:lpstr>Conclusões e Recomendações</vt:lpstr>
      <vt:lpstr>Análise Financeira - Premissas e Cálculos</vt:lpstr>
      <vt:lpstr>Análise Financeira - Resultados e Conclusões</vt:lpstr>
      <vt:lpstr>Próximos Passos</vt:lpstr>
      <vt:lpstr>OBRIGADO_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Henrique</dc:creator>
  <cp:lastModifiedBy>Alex Henrique</cp:lastModifiedBy>
  <cp:revision>1</cp:revision>
  <dcterms:created xsi:type="dcterms:W3CDTF">2025-02-18T01:08:29Z</dcterms:created>
  <dcterms:modified xsi:type="dcterms:W3CDTF">2025-02-18T23:03:03Z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2025-02-18T01:18:55Z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2fe5369f-c54d-4554-9a56-44105035a7f1</vt:lpwstr>
  </property>
  <property fmtid="{D5CDD505-2E9C-101B-9397-08002B2CF9AE}" pid="8" name="MSIP_Label_3dc542d3-6316-42ad-9eaa-e82fa419e5f2_ContentBits">
    <vt:lpwstr>0</vt:lpwstr>
  </property>
  <property fmtid="{D5CDD505-2E9C-101B-9397-08002B2CF9AE}" pid="9" name="MSIP_Label_3dc542d3-6316-42ad-9eaa-e82fa419e5f2_Tag">
    <vt:lpwstr>10, 3, 0, 1</vt:lpwstr>
  </property>
</Properties>
</file>